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77" r:id="rId4"/>
    <p:sldId id="276" r:id="rId5"/>
    <p:sldId id="715" r:id="rId6"/>
    <p:sldId id="716" r:id="rId7"/>
    <p:sldId id="717" r:id="rId8"/>
    <p:sldId id="718" r:id="rId9"/>
    <p:sldId id="72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SB-FS1\Share\CommInvest\Finance\Budgets\2021%20Budget\TIF%20-%20Debt%20Service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SB-FS1\Share\CommInvest\Finance\Budgets\2021%20Budget\TIF%20-%20Debt%20Service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TIF Revenues ($m)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'Revenues '!$A$3</c:f>
              <c:strCache>
                <c:ptCount val="1"/>
                <c:pt idx="0">
                  <c:v>River West 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'Revenues '!$B$2:$F$2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'Revenues '!$B$3:$F$3</c:f>
              <c:numCache>
                <c:formatCode>"$"#,##0.00</c:formatCode>
                <c:ptCount val="5"/>
                <c:pt idx="0">
                  <c:v>19.309999999999999</c:v>
                </c:pt>
                <c:pt idx="1">
                  <c:v>22.67</c:v>
                </c:pt>
                <c:pt idx="2">
                  <c:v>17.57</c:v>
                </c:pt>
                <c:pt idx="3">
                  <c:v>17.489999999999998</c:v>
                </c:pt>
                <c:pt idx="4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D6-47EC-B711-55E486B3DD34}"/>
            </c:ext>
          </c:extLst>
        </c:ser>
        <c:ser>
          <c:idx val="1"/>
          <c:order val="1"/>
          <c:tx>
            <c:strRef>
              <c:f>'Revenues '!$A$4</c:f>
              <c:strCache>
                <c:ptCount val="1"/>
                <c:pt idx="0">
                  <c:v>River East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'Revenues '!$B$2:$F$2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'Revenues '!$B$4:$F$4</c:f>
              <c:numCache>
                <c:formatCode>"$"#,##0.00</c:formatCode>
                <c:ptCount val="5"/>
                <c:pt idx="0">
                  <c:v>7.14</c:v>
                </c:pt>
                <c:pt idx="1">
                  <c:v>7.45</c:v>
                </c:pt>
                <c:pt idx="2">
                  <c:v>7.14</c:v>
                </c:pt>
                <c:pt idx="3">
                  <c:v>8.64</c:v>
                </c:pt>
                <c:pt idx="4">
                  <c:v>8.3800000000000008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D6-47EC-B711-55E486B3DD34}"/>
            </c:ext>
          </c:extLst>
        </c:ser>
        <c:ser>
          <c:idx val="2"/>
          <c:order val="2"/>
          <c:tx>
            <c:strRef>
              <c:f>'Revenues '!$A$5</c:f>
              <c:strCache>
                <c:ptCount val="1"/>
                <c:pt idx="0">
                  <c:v>South Side</c:v>
                </c:pt>
              </c:strCache>
            </c:strRef>
          </c:tx>
          <c:spPr>
            <a:solidFill>
              <a:srgbClr val="8C59C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'Revenues '!$B$2:$F$2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'Revenues '!$B$5:$F$5</c:f>
              <c:numCache>
                <c:formatCode>"$"#,##0.00</c:formatCode>
                <c:ptCount val="5"/>
                <c:pt idx="0">
                  <c:v>3.9</c:v>
                </c:pt>
                <c:pt idx="1">
                  <c:v>2.36</c:v>
                </c:pt>
                <c:pt idx="2">
                  <c:v>2.2400000000000002</c:v>
                </c:pt>
                <c:pt idx="3">
                  <c:v>2.06</c:v>
                </c:pt>
                <c:pt idx="4">
                  <c:v>1.89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D6-47EC-B711-55E486B3DD34}"/>
            </c:ext>
          </c:extLst>
        </c:ser>
        <c:ser>
          <c:idx val="3"/>
          <c:order val="3"/>
          <c:tx>
            <c:strRef>
              <c:f>'Revenues '!$A$6</c:f>
              <c:strCache>
                <c:ptCount val="1"/>
                <c:pt idx="0">
                  <c:v>Douglas Road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09012572557644E-2"/>
                  <c:y val="6.37450039225764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D6-47EC-B711-55E486B3DD34}"/>
                </c:ext>
              </c:extLst>
            </c:dLbl>
            <c:dLbl>
              <c:idx val="4"/>
              <c:layout>
                <c:manualLayout>
                  <c:x val="6.00901257255764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D6-47EC-B711-55E486B3DD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'Revenues '!$B$2:$F$2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'Revenues '!$B$6:$F$6</c:f>
              <c:numCache>
                <c:formatCode>General</c:formatCode>
                <c:ptCount val="5"/>
                <c:pt idx="0" formatCode="&quot;$&quot;#,##0.00">
                  <c:v>0.38</c:v>
                </c:pt>
                <c:pt idx="4" formatCode="&quot;$&quot;#,##0.00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D6-47EC-B711-55E486B3DD34}"/>
            </c:ext>
          </c:extLst>
        </c:ser>
        <c:ser>
          <c:idx val="4"/>
          <c:order val="4"/>
          <c:tx>
            <c:strRef>
              <c:f>'Revenues '!$A$7</c:f>
              <c:strCache>
                <c:ptCount val="1"/>
                <c:pt idx="0">
                  <c:v>West Washington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'Revenues '!$B$2:$F$2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'Revenues '!$B$7:$F$7</c:f>
              <c:numCache>
                <c:formatCode>"$"#,##0.00</c:formatCode>
                <c:ptCount val="5"/>
                <c:pt idx="0">
                  <c:v>0.4</c:v>
                </c:pt>
                <c:pt idx="1">
                  <c:v>0.34</c:v>
                </c:pt>
                <c:pt idx="2">
                  <c:v>0.32</c:v>
                </c:pt>
                <c:pt idx="3">
                  <c:v>0.33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D6-47EC-B711-55E486B3DD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7289471"/>
        <c:axId val="320381599"/>
      </c:barChart>
      <c:catAx>
        <c:axId val="57728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381599"/>
        <c:crosses val="autoZero"/>
        <c:auto val="1"/>
        <c:lblAlgn val="ctr"/>
        <c:lblOffset val="100"/>
        <c:noMultiLvlLbl val="0"/>
      </c:catAx>
      <c:valAx>
        <c:axId val="32038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Revenue</a:t>
                </a:r>
                <a:r>
                  <a:rPr lang="en-US" baseline="0"/>
                  <a:t> in Millions 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8.7779341627290761E-3"/>
              <c:y val="0.384253346062806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0_);_(&quot;$&quot;* \(#,##0.00\);_(&quot;$&quot;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289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2021 TIF Proposed Budget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Debt Service 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4"/>
                <c:pt idx="0">
                  <c:v>River West </c:v>
                </c:pt>
                <c:pt idx="1">
                  <c:v>River East </c:v>
                </c:pt>
                <c:pt idx="2">
                  <c:v>South Side </c:v>
                </c:pt>
                <c:pt idx="3">
                  <c:v>West Washington </c:v>
                </c:pt>
              </c:strCache>
            </c:strRef>
          </c:cat>
          <c:val>
            <c:numRef>
              <c:f>Sheet1!$B$3:$H$3</c:f>
              <c:numCache>
                <c:formatCode>"$"#,##0</c:formatCode>
                <c:ptCount val="4"/>
                <c:pt idx="0">
                  <c:v>9698406</c:v>
                </c:pt>
                <c:pt idx="1">
                  <c:v>4675203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8-4750-90CC-A215EF006EFB}"/>
            </c:ext>
          </c:extLst>
        </c:ser>
        <c:ser>
          <c:idx val="0"/>
          <c:order val="1"/>
          <c:tx>
            <c:strRef>
              <c:f>Sheet1!$A$5</c:f>
              <c:strCache>
                <c:ptCount val="1"/>
                <c:pt idx="0">
                  <c:v>Remaining for Projects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Lit>
              <c:ptCount val="4"/>
              <c:pt idx="0">
                <c:v>River West </c:v>
              </c:pt>
              <c:pt idx="1">
                <c:v>River East </c:v>
              </c:pt>
              <c:pt idx="2">
                <c:v>South Side </c:v>
              </c:pt>
              <c:pt idx="3">
                <c:v>West Washington 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Sheet1!$B$5:$H$5</c:f>
              <c:numCache>
                <c:formatCode>"$"#,##0</c:formatCode>
                <c:ptCount val="4"/>
                <c:pt idx="0">
                  <c:v>6801594</c:v>
                </c:pt>
                <c:pt idx="1">
                  <c:v>2724797</c:v>
                </c:pt>
                <c:pt idx="2">
                  <c:v>2000000</c:v>
                </c:pt>
                <c:pt idx="3">
                  <c:v>250000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08-4750-90CC-A215EF006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651952"/>
        <c:axId val="100264016"/>
      </c:barChart>
      <c:catAx>
        <c:axId val="113651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TIF Allocation Area </a:t>
                </a:r>
              </a:p>
            </c:rich>
          </c:tx>
          <c:layout>
            <c:manualLayout>
              <c:xMode val="edge"/>
              <c:yMode val="edge"/>
              <c:x val="0.40418032083584965"/>
              <c:y val="0.94126402433471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264016"/>
        <c:crosses val="autoZero"/>
        <c:auto val="1"/>
        <c:lblAlgn val="ctr"/>
        <c:lblOffset val="100"/>
        <c:noMultiLvlLbl val="0"/>
      </c:catAx>
      <c:valAx>
        <c:axId val="10026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2021 Proposed Budget</a:t>
                </a:r>
              </a:p>
            </c:rich>
          </c:tx>
          <c:layout>
            <c:manualLayout>
              <c:xMode val="edge"/>
              <c:yMode val="edge"/>
              <c:x val="3.9754773596549414E-2"/>
              <c:y val="0.222535871019983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6519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713F4-DFEE-4748-9AA7-E7A1135CC48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8783FB-31CC-4478-9ED0-2A84BEDE40D3}">
      <dgm:prSet phldrT="[Text]"/>
      <dgm:spPr>
        <a:solidFill>
          <a:srgbClr val="232357"/>
        </a:solidFill>
      </dgm:spPr>
      <dgm:t>
        <a:bodyPr/>
        <a:lstStyle/>
        <a:p>
          <a:r>
            <a:rPr lang="en-US" dirty="0"/>
            <a:t>Executive Director</a:t>
          </a:r>
        </a:p>
        <a:p>
          <a:r>
            <a:rPr lang="en-US" dirty="0"/>
            <a:t>Santiago Garces</a:t>
          </a:r>
        </a:p>
      </dgm:t>
    </dgm:pt>
    <dgm:pt modelId="{F191425C-36AC-42A2-AFDC-C00F5008789F}" type="parTrans" cxnId="{E9F92B4F-BE97-4F92-8614-56D5870063C5}">
      <dgm:prSet/>
      <dgm:spPr/>
      <dgm:t>
        <a:bodyPr/>
        <a:lstStyle/>
        <a:p>
          <a:endParaRPr lang="en-US"/>
        </a:p>
      </dgm:t>
    </dgm:pt>
    <dgm:pt modelId="{B5F52034-02BB-4A1B-A845-9375CE4AB8E5}" type="sibTrans" cxnId="{E9F92B4F-BE97-4F92-8614-56D5870063C5}">
      <dgm:prSet/>
      <dgm:spPr/>
      <dgm:t>
        <a:bodyPr/>
        <a:lstStyle/>
        <a:p>
          <a:endParaRPr lang="en-US"/>
        </a:p>
      </dgm:t>
    </dgm:pt>
    <dgm:pt modelId="{DC5BA6A8-BEBE-4D11-B27B-BD2CEBD3F4CB}" type="asst">
      <dgm:prSet phldrT="[Text]"/>
      <dgm:spPr>
        <a:solidFill>
          <a:srgbClr val="232357"/>
        </a:solidFill>
      </dgm:spPr>
      <dgm:t>
        <a:bodyPr/>
        <a:lstStyle/>
        <a:p>
          <a:r>
            <a:rPr lang="en-US" dirty="0"/>
            <a:t>Executive Assistant &amp; Special Projects Director Mary Brazinsky</a:t>
          </a:r>
        </a:p>
      </dgm:t>
    </dgm:pt>
    <dgm:pt modelId="{E7CD55BA-1F18-40E3-9D34-EEFF5CF8AF9A}" type="parTrans" cxnId="{5A4D7528-EEC7-4DAF-9F88-BA2904190826}">
      <dgm:prSet/>
      <dgm:spPr>
        <a:solidFill>
          <a:srgbClr val="232357"/>
        </a:solidFill>
      </dgm:spPr>
      <dgm:t>
        <a:bodyPr/>
        <a:lstStyle/>
        <a:p>
          <a:endParaRPr lang="en-US"/>
        </a:p>
      </dgm:t>
    </dgm:pt>
    <dgm:pt modelId="{87FE56A7-89E7-49DE-9C8E-DD9A326D4580}" type="sibTrans" cxnId="{5A4D7528-EEC7-4DAF-9F88-BA2904190826}">
      <dgm:prSet/>
      <dgm:spPr/>
      <dgm:t>
        <a:bodyPr/>
        <a:lstStyle/>
        <a:p>
          <a:endParaRPr lang="en-US"/>
        </a:p>
      </dgm:t>
    </dgm:pt>
    <dgm:pt modelId="{1C0DBDE3-E897-47E5-A68E-8AB6B6418E0D}">
      <dgm:prSet phldrT="[Text]"/>
      <dgm:spPr>
        <a:solidFill>
          <a:srgbClr val="232357"/>
        </a:solidFill>
      </dgm:spPr>
      <dgm:t>
        <a:bodyPr/>
        <a:lstStyle/>
        <a:p>
          <a:r>
            <a:rPr lang="en-US" dirty="0"/>
            <a:t>Business Development &amp; Economic Resources</a:t>
          </a:r>
        </a:p>
        <a:p>
          <a:r>
            <a:rPr lang="en-US" dirty="0"/>
            <a:t>Dan Buckenmeyer</a:t>
          </a:r>
        </a:p>
      </dgm:t>
    </dgm:pt>
    <dgm:pt modelId="{25E9BE33-71AA-486B-BF44-0E585C71D94E}" type="parTrans" cxnId="{6F0A29B6-184A-421F-B7AB-1F5A6046C759}">
      <dgm:prSet/>
      <dgm:spPr>
        <a:solidFill>
          <a:srgbClr val="232357"/>
        </a:solidFill>
      </dgm:spPr>
      <dgm:t>
        <a:bodyPr/>
        <a:lstStyle/>
        <a:p>
          <a:endParaRPr lang="en-US"/>
        </a:p>
      </dgm:t>
    </dgm:pt>
    <dgm:pt modelId="{4C4C13F3-184F-4D69-92F8-EF81067D3889}" type="sibTrans" cxnId="{6F0A29B6-184A-421F-B7AB-1F5A6046C759}">
      <dgm:prSet/>
      <dgm:spPr/>
      <dgm:t>
        <a:bodyPr/>
        <a:lstStyle/>
        <a:p>
          <a:endParaRPr lang="en-US"/>
        </a:p>
      </dgm:t>
    </dgm:pt>
    <dgm:pt modelId="{E559B4D7-3096-46E1-B3F5-C6179363B870}">
      <dgm:prSet phldrT="[Text]"/>
      <dgm:spPr>
        <a:solidFill>
          <a:srgbClr val="232357"/>
        </a:solidFill>
      </dgm:spPr>
      <dgm:t>
        <a:bodyPr/>
        <a:lstStyle/>
        <a:p>
          <a:r>
            <a:rPr lang="en-US" dirty="0"/>
            <a:t>Engagement &amp; Economic Empowerment</a:t>
          </a:r>
        </a:p>
        <a:p>
          <a:r>
            <a:rPr lang="en-US" dirty="0"/>
            <a:t>Alkeyna Aldridge</a:t>
          </a:r>
        </a:p>
      </dgm:t>
    </dgm:pt>
    <dgm:pt modelId="{4D58CD6C-CECF-46C4-8C37-DB9547BE8654}" type="parTrans" cxnId="{C2C919C1-7763-4674-A174-711F2467AFBA}">
      <dgm:prSet/>
      <dgm:spPr>
        <a:solidFill>
          <a:srgbClr val="232357"/>
        </a:solidFill>
      </dgm:spPr>
      <dgm:t>
        <a:bodyPr/>
        <a:lstStyle/>
        <a:p>
          <a:endParaRPr lang="en-US"/>
        </a:p>
      </dgm:t>
    </dgm:pt>
    <dgm:pt modelId="{6B4C7627-74F0-4621-8472-2C5147311693}" type="sibTrans" cxnId="{C2C919C1-7763-4674-A174-711F2467AFBA}">
      <dgm:prSet/>
      <dgm:spPr/>
      <dgm:t>
        <a:bodyPr/>
        <a:lstStyle/>
        <a:p>
          <a:endParaRPr lang="en-US"/>
        </a:p>
      </dgm:t>
    </dgm:pt>
    <dgm:pt modelId="{31DCB01B-AF51-4D66-B98C-5682661741B9}">
      <dgm:prSet phldrT="[Text]"/>
      <dgm:spPr>
        <a:solidFill>
          <a:srgbClr val="232357"/>
        </a:solidFill>
      </dgm:spPr>
      <dgm:t>
        <a:bodyPr/>
        <a:lstStyle/>
        <a:p>
          <a:r>
            <a:rPr lang="en-US" dirty="0"/>
            <a:t>Neighborhood Development &amp; Code</a:t>
          </a:r>
        </a:p>
        <a:p>
          <a:r>
            <a:rPr lang="en-US" dirty="0"/>
            <a:t>Pam Meyer</a:t>
          </a:r>
        </a:p>
      </dgm:t>
    </dgm:pt>
    <dgm:pt modelId="{72BC77C8-6BFF-47A1-B907-8C3E270694AF}" type="parTrans" cxnId="{6D7941CE-7553-434E-A144-028B71FAFEF8}">
      <dgm:prSet/>
      <dgm:spPr>
        <a:solidFill>
          <a:srgbClr val="232357"/>
        </a:solidFill>
      </dgm:spPr>
      <dgm:t>
        <a:bodyPr/>
        <a:lstStyle/>
        <a:p>
          <a:endParaRPr lang="en-US"/>
        </a:p>
      </dgm:t>
    </dgm:pt>
    <dgm:pt modelId="{D5AFEA23-98BF-4A1E-B53E-D48615181244}" type="sibTrans" cxnId="{6D7941CE-7553-434E-A144-028B71FAFEF8}">
      <dgm:prSet/>
      <dgm:spPr/>
      <dgm:t>
        <a:bodyPr/>
        <a:lstStyle/>
        <a:p>
          <a:endParaRPr lang="en-US"/>
        </a:p>
      </dgm:t>
    </dgm:pt>
    <dgm:pt modelId="{2EC33765-E95C-4319-AF99-CC2D1947E926}">
      <dgm:prSet phldrT="[Text]"/>
      <dgm:spPr>
        <a:solidFill>
          <a:srgbClr val="232357"/>
        </a:solidFill>
      </dgm:spPr>
      <dgm:t>
        <a:bodyPr/>
        <a:lstStyle/>
        <a:p>
          <a:r>
            <a:rPr lang="en-US" dirty="0"/>
            <a:t>Planning &amp; Community Resources</a:t>
          </a:r>
        </a:p>
        <a:p>
          <a:r>
            <a:rPr lang="en-US" dirty="0"/>
            <a:t>Tim Corcoran</a:t>
          </a:r>
        </a:p>
      </dgm:t>
    </dgm:pt>
    <dgm:pt modelId="{4159CA5F-83C3-4377-A6A6-27F315C0956F}" type="parTrans" cxnId="{F03C1FC7-537B-4897-B48F-92A44324B19A}">
      <dgm:prSet/>
      <dgm:spPr>
        <a:solidFill>
          <a:srgbClr val="232357"/>
        </a:solidFill>
      </dgm:spPr>
      <dgm:t>
        <a:bodyPr/>
        <a:lstStyle/>
        <a:p>
          <a:endParaRPr lang="en-US"/>
        </a:p>
      </dgm:t>
    </dgm:pt>
    <dgm:pt modelId="{59222D41-7E7E-46DD-9A75-04CDD6FCC2DD}" type="sibTrans" cxnId="{F03C1FC7-537B-4897-B48F-92A44324B19A}">
      <dgm:prSet/>
      <dgm:spPr/>
      <dgm:t>
        <a:bodyPr/>
        <a:lstStyle/>
        <a:p>
          <a:endParaRPr lang="en-US"/>
        </a:p>
      </dgm:t>
    </dgm:pt>
    <dgm:pt modelId="{E69E5C72-410C-429C-9C8F-51E8B33185B5}">
      <dgm:prSet phldrT="[Text]"/>
      <dgm:spPr>
        <a:solidFill>
          <a:srgbClr val="232357"/>
        </a:solidFill>
      </dgm:spPr>
      <dgm:t>
        <a:bodyPr/>
        <a:lstStyle/>
        <a:p>
          <a:r>
            <a:rPr lang="en-US" dirty="0"/>
            <a:t>Building                      Chuck Bulot</a:t>
          </a:r>
        </a:p>
      </dgm:t>
    </dgm:pt>
    <dgm:pt modelId="{AE766037-7AE4-4005-AAEE-E9A9E0BAEB36}" type="parTrans" cxnId="{9C754CBA-975C-4C92-8FDC-E483B81F4022}">
      <dgm:prSet/>
      <dgm:spPr>
        <a:solidFill>
          <a:srgbClr val="232357"/>
        </a:solidFill>
      </dgm:spPr>
      <dgm:t>
        <a:bodyPr/>
        <a:lstStyle/>
        <a:p>
          <a:endParaRPr lang="en-US"/>
        </a:p>
      </dgm:t>
    </dgm:pt>
    <dgm:pt modelId="{85E95A30-51C0-4DA0-B776-ACDA4389C2CF}" type="sibTrans" cxnId="{9C754CBA-975C-4C92-8FDC-E483B81F4022}">
      <dgm:prSet/>
      <dgm:spPr/>
      <dgm:t>
        <a:bodyPr/>
        <a:lstStyle/>
        <a:p>
          <a:endParaRPr lang="en-US"/>
        </a:p>
      </dgm:t>
    </dgm:pt>
    <dgm:pt modelId="{DCFBA88F-C8F3-41C0-AAB8-5399F4FD8F71}">
      <dgm:prSet phldrT="[Text]"/>
      <dgm:spPr>
        <a:solidFill>
          <a:srgbClr val="232357"/>
        </a:solidFill>
      </dgm:spPr>
      <dgm:t>
        <a:bodyPr/>
        <a:lstStyle/>
        <a:p>
          <a:r>
            <a:rPr lang="en-US" dirty="0"/>
            <a:t>Neighborhood Development</a:t>
          </a:r>
        </a:p>
        <a:p>
          <a:r>
            <a:rPr lang="en-US" dirty="0"/>
            <a:t>Liz Maradik </a:t>
          </a:r>
        </a:p>
      </dgm:t>
    </dgm:pt>
    <dgm:pt modelId="{3FF47034-74D1-4917-A76C-3675C9C30B4D}" type="parTrans" cxnId="{C9CFE8CA-C076-4428-9BEA-B286873CF49E}">
      <dgm:prSet/>
      <dgm:spPr>
        <a:solidFill>
          <a:srgbClr val="232357"/>
        </a:solidFill>
      </dgm:spPr>
      <dgm:t>
        <a:bodyPr/>
        <a:lstStyle/>
        <a:p>
          <a:endParaRPr lang="en-US"/>
        </a:p>
      </dgm:t>
    </dgm:pt>
    <dgm:pt modelId="{FF0D096A-DFFA-4C56-805A-3B87F4B2F0FB}" type="sibTrans" cxnId="{C9CFE8CA-C076-4428-9BEA-B286873CF49E}">
      <dgm:prSet/>
      <dgm:spPr/>
      <dgm:t>
        <a:bodyPr/>
        <a:lstStyle/>
        <a:p>
          <a:endParaRPr lang="en-US"/>
        </a:p>
      </dgm:t>
    </dgm:pt>
    <dgm:pt modelId="{BB13E7D3-A536-4336-A0D9-49015FFFF154}">
      <dgm:prSet phldrT="[Text]"/>
      <dgm:spPr>
        <a:solidFill>
          <a:srgbClr val="232357"/>
        </a:solidFill>
      </dgm:spPr>
      <dgm:t>
        <a:bodyPr/>
        <a:lstStyle/>
        <a:p>
          <a:r>
            <a:rPr lang="en-US" dirty="0"/>
            <a:t>Code</a:t>
          </a:r>
        </a:p>
        <a:p>
          <a:r>
            <a:rPr lang="en-US" dirty="0" err="1"/>
            <a:t>Marlaina</a:t>
          </a:r>
          <a:r>
            <a:rPr lang="en-US" dirty="0"/>
            <a:t> Johns</a:t>
          </a:r>
        </a:p>
      </dgm:t>
    </dgm:pt>
    <dgm:pt modelId="{AA43EA57-FCA7-4EB3-8CFB-6E28F823352C}" type="parTrans" cxnId="{590A7251-7F62-46CD-BA75-B0C92F7A5120}">
      <dgm:prSet/>
      <dgm:spPr>
        <a:solidFill>
          <a:srgbClr val="232357"/>
        </a:solidFill>
      </dgm:spPr>
      <dgm:t>
        <a:bodyPr/>
        <a:lstStyle/>
        <a:p>
          <a:endParaRPr lang="en-US"/>
        </a:p>
      </dgm:t>
    </dgm:pt>
    <dgm:pt modelId="{A10596BB-621B-46E9-8168-C2C55FB0CA45}" type="sibTrans" cxnId="{590A7251-7F62-46CD-BA75-B0C92F7A5120}">
      <dgm:prSet/>
      <dgm:spPr/>
      <dgm:t>
        <a:bodyPr/>
        <a:lstStyle/>
        <a:p>
          <a:endParaRPr lang="en-US"/>
        </a:p>
      </dgm:t>
    </dgm:pt>
    <dgm:pt modelId="{4C6CDC70-D330-4FCE-9C49-06A86A88FBE0}" type="pres">
      <dgm:prSet presAssocID="{BC7713F4-DFEE-4748-9AA7-E7A1135CC4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2B323E0-0090-4656-8D23-45149AE5E15A}" type="pres">
      <dgm:prSet presAssocID="{C58783FB-31CC-4478-9ED0-2A84BEDE40D3}" presName="hierRoot1" presStyleCnt="0">
        <dgm:presLayoutVars>
          <dgm:hierBranch val="init"/>
        </dgm:presLayoutVars>
      </dgm:prSet>
      <dgm:spPr/>
    </dgm:pt>
    <dgm:pt modelId="{D963BAE1-1F06-49AD-ACE0-51A76D930908}" type="pres">
      <dgm:prSet presAssocID="{C58783FB-31CC-4478-9ED0-2A84BEDE40D3}" presName="rootComposite1" presStyleCnt="0"/>
      <dgm:spPr/>
    </dgm:pt>
    <dgm:pt modelId="{DD2462D5-91DE-4AB2-9B47-56F59150D26F}" type="pres">
      <dgm:prSet presAssocID="{C58783FB-31CC-4478-9ED0-2A84BEDE40D3}" presName="rootText1" presStyleLbl="node0" presStyleIdx="0" presStyleCnt="1" custLinFactNeighborX="-45">
        <dgm:presLayoutVars>
          <dgm:chPref val="3"/>
        </dgm:presLayoutVars>
      </dgm:prSet>
      <dgm:spPr/>
    </dgm:pt>
    <dgm:pt modelId="{429884CE-8138-43A2-81BA-E53EA8E9B2FF}" type="pres">
      <dgm:prSet presAssocID="{C58783FB-31CC-4478-9ED0-2A84BEDE40D3}" presName="rootConnector1" presStyleLbl="node1" presStyleIdx="0" presStyleCnt="0"/>
      <dgm:spPr/>
    </dgm:pt>
    <dgm:pt modelId="{B117CA32-C66A-4AE9-B160-6D4EE4263A05}" type="pres">
      <dgm:prSet presAssocID="{C58783FB-31CC-4478-9ED0-2A84BEDE40D3}" presName="hierChild2" presStyleCnt="0"/>
      <dgm:spPr/>
    </dgm:pt>
    <dgm:pt modelId="{E1884F06-FBA1-4EDF-A5F4-9AC214883C31}" type="pres">
      <dgm:prSet presAssocID="{25E9BE33-71AA-486B-BF44-0E585C71D94E}" presName="Name37" presStyleLbl="parChTrans1D2" presStyleIdx="0" presStyleCnt="6"/>
      <dgm:spPr/>
    </dgm:pt>
    <dgm:pt modelId="{89432844-F651-404A-BCD9-A80AE2653D2D}" type="pres">
      <dgm:prSet presAssocID="{1C0DBDE3-E897-47E5-A68E-8AB6B6418E0D}" presName="hierRoot2" presStyleCnt="0">
        <dgm:presLayoutVars>
          <dgm:hierBranch val="init"/>
        </dgm:presLayoutVars>
      </dgm:prSet>
      <dgm:spPr/>
    </dgm:pt>
    <dgm:pt modelId="{89EC2519-ADBE-4793-BBF5-600526631685}" type="pres">
      <dgm:prSet presAssocID="{1C0DBDE3-E897-47E5-A68E-8AB6B6418E0D}" presName="rootComposite" presStyleCnt="0"/>
      <dgm:spPr/>
    </dgm:pt>
    <dgm:pt modelId="{27EC2182-16D4-4773-86CB-523F5F445C51}" type="pres">
      <dgm:prSet presAssocID="{1C0DBDE3-E897-47E5-A68E-8AB6B6418E0D}" presName="rootText" presStyleLbl="node2" presStyleIdx="0" presStyleCnt="5" custLinFactNeighborX="-45">
        <dgm:presLayoutVars>
          <dgm:chPref val="3"/>
        </dgm:presLayoutVars>
      </dgm:prSet>
      <dgm:spPr/>
    </dgm:pt>
    <dgm:pt modelId="{ABABF01F-BEC3-4018-B754-D95E3768BB86}" type="pres">
      <dgm:prSet presAssocID="{1C0DBDE3-E897-47E5-A68E-8AB6B6418E0D}" presName="rootConnector" presStyleLbl="node2" presStyleIdx="0" presStyleCnt="5"/>
      <dgm:spPr/>
    </dgm:pt>
    <dgm:pt modelId="{9897B358-ED6C-4324-B5C8-24C54E533D37}" type="pres">
      <dgm:prSet presAssocID="{1C0DBDE3-E897-47E5-A68E-8AB6B6418E0D}" presName="hierChild4" presStyleCnt="0"/>
      <dgm:spPr/>
    </dgm:pt>
    <dgm:pt modelId="{234BF7A2-0A07-4E09-86BE-6C9C8CC6F83E}" type="pres">
      <dgm:prSet presAssocID="{1C0DBDE3-E897-47E5-A68E-8AB6B6418E0D}" presName="hierChild5" presStyleCnt="0"/>
      <dgm:spPr/>
    </dgm:pt>
    <dgm:pt modelId="{1EE3343B-6A99-4576-BF69-308B293D6AFB}" type="pres">
      <dgm:prSet presAssocID="{4D58CD6C-CECF-46C4-8C37-DB9547BE8654}" presName="Name37" presStyleLbl="parChTrans1D2" presStyleIdx="1" presStyleCnt="6"/>
      <dgm:spPr/>
    </dgm:pt>
    <dgm:pt modelId="{8B284860-BBA1-4BE3-AD2C-5F541BEF9A68}" type="pres">
      <dgm:prSet presAssocID="{E559B4D7-3096-46E1-B3F5-C6179363B870}" presName="hierRoot2" presStyleCnt="0">
        <dgm:presLayoutVars>
          <dgm:hierBranch val="init"/>
        </dgm:presLayoutVars>
      </dgm:prSet>
      <dgm:spPr/>
    </dgm:pt>
    <dgm:pt modelId="{29E8C1CA-21D5-4CE8-94AB-72ADD7BC8BE2}" type="pres">
      <dgm:prSet presAssocID="{E559B4D7-3096-46E1-B3F5-C6179363B870}" presName="rootComposite" presStyleCnt="0"/>
      <dgm:spPr/>
    </dgm:pt>
    <dgm:pt modelId="{2122842D-4985-4023-BF44-726DF250B797}" type="pres">
      <dgm:prSet presAssocID="{E559B4D7-3096-46E1-B3F5-C6179363B870}" presName="rootText" presStyleLbl="node2" presStyleIdx="1" presStyleCnt="5" custLinFactNeighborX="-45">
        <dgm:presLayoutVars>
          <dgm:chPref val="3"/>
        </dgm:presLayoutVars>
      </dgm:prSet>
      <dgm:spPr/>
    </dgm:pt>
    <dgm:pt modelId="{3F81C2BB-2537-4F1A-B5F6-53C732989EFA}" type="pres">
      <dgm:prSet presAssocID="{E559B4D7-3096-46E1-B3F5-C6179363B870}" presName="rootConnector" presStyleLbl="node2" presStyleIdx="1" presStyleCnt="5"/>
      <dgm:spPr/>
    </dgm:pt>
    <dgm:pt modelId="{F94D9146-B96A-4AD0-BDF8-2275C775B70B}" type="pres">
      <dgm:prSet presAssocID="{E559B4D7-3096-46E1-B3F5-C6179363B870}" presName="hierChild4" presStyleCnt="0"/>
      <dgm:spPr/>
    </dgm:pt>
    <dgm:pt modelId="{36B288BF-A747-465A-A2B1-D1768AA6A2F7}" type="pres">
      <dgm:prSet presAssocID="{E559B4D7-3096-46E1-B3F5-C6179363B870}" presName="hierChild5" presStyleCnt="0"/>
      <dgm:spPr/>
    </dgm:pt>
    <dgm:pt modelId="{CC7F84CB-97E7-44AA-A5D7-51844C12151D}" type="pres">
      <dgm:prSet presAssocID="{72BC77C8-6BFF-47A1-B907-8C3E270694AF}" presName="Name37" presStyleLbl="parChTrans1D2" presStyleIdx="2" presStyleCnt="6"/>
      <dgm:spPr/>
    </dgm:pt>
    <dgm:pt modelId="{F13A1251-0AF0-4E96-B6D0-1C9F7CD45B68}" type="pres">
      <dgm:prSet presAssocID="{31DCB01B-AF51-4D66-B98C-5682661741B9}" presName="hierRoot2" presStyleCnt="0">
        <dgm:presLayoutVars>
          <dgm:hierBranch/>
        </dgm:presLayoutVars>
      </dgm:prSet>
      <dgm:spPr/>
    </dgm:pt>
    <dgm:pt modelId="{18E5E5E5-62BA-4817-811C-EFAB3045FD3D}" type="pres">
      <dgm:prSet presAssocID="{31DCB01B-AF51-4D66-B98C-5682661741B9}" presName="rootComposite" presStyleCnt="0"/>
      <dgm:spPr/>
    </dgm:pt>
    <dgm:pt modelId="{CA1917DA-98E6-4FCD-8154-B1E9EB5EA7FC}" type="pres">
      <dgm:prSet presAssocID="{31DCB01B-AF51-4D66-B98C-5682661741B9}" presName="rootText" presStyleLbl="node2" presStyleIdx="2" presStyleCnt="5" custLinFactNeighborX="-45">
        <dgm:presLayoutVars>
          <dgm:chPref val="3"/>
        </dgm:presLayoutVars>
      </dgm:prSet>
      <dgm:spPr/>
    </dgm:pt>
    <dgm:pt modelId="{473C5A89-C71C-4DB8-A82E-507C663451D8}" type="pres">
      <dgm:prSet presAssocID="{31DCB01B-AF51-4D66-B98C-5682661741B9}" presName="rootConnector" presStyleLbl="node2" presStyleIdx="2" presStyleCnt="5"/>
      <dgm:spPr/>
    </dgm:pt>
    <dgm:pt modelId="{7884CC26-DB4A-416F-B08F-F0564C881CDD}" type="pres">
      <dgm:prSet presAssocID="{31DCB01B-AF51-4D66-B98C-5682661741B9}" presName="hierChild4" presStyleCnt="0"/>
      <dgm:spPr/>
    </dgm:pt>
    <dgm:pt modelId="{D5A99609-8FCA-4609-B133-93159494CD65}" type="pres">
      <dgm:prSet presAssocID="{3FF47034-74D1-4917-A76C-3675C9C30B4D}" presName="Name35" presStyleLbl="parChTrans1D3" presStyleIdx="0" presStyleCnt="2"/>
      <dgm:spPr/>
    </dgm:pt>
    <dgm:pt modelId="{D0752606-C537-4269-8087-6DAF23599AE4}" type="pres">
      <dgm:prSet presAssocID="{DCFBA88F-C8F3-41C0-AAB8-5399F4FD8F71}" presName="hierRoot2" presStyleCnt="0">
        <dgm:presLayoutVars>
          <dgm:hierBranch val="hang"/>
        </dgm:presLayoutVars>
      </dgm:prSet>
      <dgm:spPr/>
    </dgm:pt>
    <dgm:pt modelId="{BF3AC68E-2322-42DC-BCF8-AB285E8A3FD8}" type="pres">
      <dgm:prSet presAssocID="{DCFBA88F-C8F3-41C0-AAB8-5399F4FD8F71}" presName="rootComposite" presStyleCnt="0"/>
      <dgm:spPr/>
    </dgm:pt>
    <dgm:pt modelId="{5E5BF0EE-5B69-4DFD-9ACC-E09F78243F94}" type="pres">
      <dgm:prSet presAssocID="{DCFBA88F-C8F3-41C0-AAB8-5399F4FD8F71}" presName="rootText" presStyleLbl="node3" presStyleIdx="0" presStyleCnt="2">
        <dgm:presLayoutVars>
          <dgm:chPref val="3"/>
        </dgm:presLayoutVars>
      </dgm:prSet>
      <dgm:spPr/>
    </dgm:pt>
    <dgm:pt modelId="{559621AA-7128-4FE1-AF18-E54A5915999B}" type="pres">
      <dgm:prSet presAssocID="{DCFBA88F-C8F3-41C0-AAB8-5399F4FD8F71}" presName="rootConnector" presStyleLbl="node3" presStyleIdx="0" presStyleCnt="2"/>
      <dgm:spPr/>
    </dgm:pt>
    <dgm:pt modelId="{28C2045D-B491-41F9-8BEE-6C3AB7A37E5D}" type="pres">
      <dgm:prSet presAssocID="{DCFBA88F-C8F3-41C0-AAB8-5399F4FD8F71}" presName="hierChild4" presStyleCnt="0"/>
      <dgm:spPr/>
    </dgm:pt>
    <dgm:pt modelId="{CD58CA65-A049-465F-AEC8-E3A6358DC76C}" type="pres">
      <dgm:prSet presAssocID="{DCFBA88F-C8F3-41C0-AAB8-5399F4FD8F71}" presName="hierChild5" presStyleCnt="0"/>
      <dgm:spPr/>
    </dgm:pt>
    <dgm:pt modelId="{DA7D0C68-72BB-4938-A9D9-D9A6526DB360}" type="pres">
      <dgm:prSet presAssocID="{AA43EA57-FCA7-4EB3-8CFB-6E28F823352C}" presName="Name35" presStyleLbl="parChTrans1D3" presStyleIdx="1" presStyleCnt="2"/>
      <dgm:spPr/>
    </dgm:pt>
    <dgm:pt modelId="{AA971C6B-BE29-4244-AD32-93FCFFE37B4F}" type="pres">
      <dgm:prSet presAssocID="{BB13E7D3-A536-4336-A0D9-49015FFFF154}" presName="hierRoot2" presStyleCnt="0">
        <dgm:presLayoutVars>
          <dgm:hierBranch val="hang"/>
        </dgm:presLayoutVars>
      </dgm:prSet>
      <dgm:spPr/>
    </dgm:pt>
    <dgm:pt modelId="{8C9DFE54-71CC-46C9-B1F7-6EB589596211}" type="pres">
      <dgm:prSet presAssocID="{BB13E7D3-A536-4336-A0D9-49015FFFF154}" presName="rootComposite" presStyleCnt="0"/>
      <dgm:spPr/>
    </dgm:pt>
    <dgm:pt modelId="{D905BD7C-5C50-4A28-8C5C-3A65BD20B2CD}" type="pres">
      <dgm:prSet presAssocID="{BB13E7D3-A536-4336-A0D9-49015FFFF154}" presName="rootText" presStyleLbl="node3" presStyleIdx="1" presStyleCnt="2">
        <dgm:presLayoutVars>
          <dgm:chPref val="3"/>
        </dgm:presLayoutVars>
      </dgm:prSet>
      <dgm:spPr/>
    </dgm:pt>
    <dgm:pt modelId="{B6AF402C-560B-48A2-912B-9A09B1AFCD4F}" type="pres">
      <dgm:prSet presAssocID="{BB13E7D3-A536-4336-A0D9-49015FFFF154}" presName="rootConnector" presStyleLbl="node3" presStyleIdx="1" presStyleCnt="2"/>
      <dgm:spPr/>
    </dgm:pt>
    <dgm:pt modelId="{5BBF003B-CF56-480D-9020-4FEA1DC0F424}" type="pres">
      <dgm:prSet presAssocID="{BB13E7D3-A536-4336-A0D9-49015FFFF154}" presName="hierChild4" presStyleCnt="0"/>
      <dgm:spPr/>
    </dgm:pt>
    <dgm:pt modelId="{2B9717AE-491B-4F6A-87DA-9EB2A2596BDF}" type="pres">
      <dgm:prSet presAssocID="{BB13E7D3-A536-4336-A0D9-49015FFFF154}" presName="hierChild5" presStyleCnt="0"/>
      <dgm:spPr/>
    </dgm:pt>
    <dgm:pt modelId="{1DDD9D40-90C4-474A-9CE3-FBF2EDE23711}" type="pres">
      <dgm:prSet presAssocID="{31DCB01B-AF51-4D66-B98C-5682661741B9}" presName="hierChild5" presStyleCnt="0"/>
      <dgm:spPr/>
    </dgm:pt>
    <dgm:pt modelId="{94DD9922-E15F-4313-AE9D-E4280254144D}" type="pres">
      <dgm:prSet presAssocID="{4159CA5F-83C3-4377-A6A6-27F315C0956F}" presName="Name37" presStyleLbl="parChTrans1D2" presStyleIdx="3" presStyleCnt="6"/>
      <dgm:spPr/>
    </dgm:pt>
    <dgm:pt modelId="{CDD1F451-A861-485A-9606-49BCC2AF7A92}" type="pres">
      <dgm:prSet presAssocID="{2EC33765-E95C-4319-AF99-CC2D1947E926}" presName="hierRoot2" presStyleCnt="0">
        <dgm:presLayoutVars>
          <dgm:hierBranch val="init"/>
        </dgm:presLayoutVars>
      </dgm:prSet>
      <dgm:spPr/>
    </dgm:pt>
    <dgm:pt modelId="{24FB404D-0F8D-43D2-A7CE-0794AEA1CE8B}" type="pres">
      <dgm:prSet presAssocID="{2EC33765-E95C-4319-AF99-CC2D1947E926}" presName="rootComposite" presStyleCnt="0"/>
      <dgm:spPr/>
    </dgm:pt>
    <dgm:pt modelId="{8749B741-C552-45BD-AB08-2B8BE5F118AB}" type="pres">
      <dgm:prSet presAssocID="{2EC33765-E95C-4319-AF99-CC2D1947E926}" presName="rootText" presStyleLbl="node2" presStyleIdx="3" presStyleCnt="5" custLinFactNeighborX="-45">
        <dgm:presLayoutVars>
          <dgm:chPref val="3"/>
        </dgm:presLayoutVars>
      </dgm:prSet>
      <dgm:spPr/>
    </dgm:pt>
    <dgm:pt modelId="{1F26EAB5-EAD6-4C20-8C13-CAC645D9CFFA}" type="pres">
      <dgm:prSet presAssocID="{2EC33765-E95C-4319-AF99-CC2D1947E926}" presName="rootConnector" presStyleLbl="node2" presStyleIdx="3" presStyleCnt="5"/>
      <dgm:spPr/>
    </dgm:pt>
    <dgm:pt modelId="{AABA38CE-FABF-440E-B9BB-5E545A9FEF6D}" type="pres">
      <dgm:prSet presAssocID="{2EC33765-E95C-4319-AF99-CC2D1947E926}" presName="hierChild4" presStyleCnt="0"/>
      <dgm:spPr/>
    </dgm:pt>
    <dgm:pt modelId="{C22FFE8B-31C9-4C69-ADF3-AAB8595E54B7}" type="pres">
      <dgm:prSet presAssocID="{2EC33765-E95C-4319-AF99-CC2D1947E926}" presName="hierChild5" presStyleCnt="0"/>
      <dgm:spPr/>
    </dgm:pt>
    <dgm:pt modelId="{2D317627-D35F-4833-B5AA-C48C9AF837F1}" type="pres">
      <dgm:prSet presAssocID="{AE766037-7AE4-4005-AAEE-E9A9E0BAEB36}" presName="Name37" presStyleLbl="parChTrans1D2" presStyleIdx="4" presStyleCnt="6"/>
      <dgm:spPr/>
    </dgm:pt>
    <dgm:pt modelId="{6E7DA382-283D-4D95-BF0B-B7C99056A2BB}" type="pres">
      <dgm:prSet presAssocID="{E69E5C72-410C-429C-9C8F-51E8B33185B5}" presName="hierRoot2" presStyleCnt="0">
        <dgm:presLayoutVars>
          <dgm:hierBranch val="init"/>
        </dgm:presLayoutVars>
      </dgm:prSet>
      <dgm:spPr/>
    </dgm:pt>
    <dgm:pt modelId="{1360AA36-DB60-4930-A28B-8B965B484D78}" type="pres">
      <dgm:prSet presAssocID="{E69E5C72-410C-429C-9C8F-51E8B33185B5}" presName="rootComposite" presStyleCnt="0"/>
      <dgm:spPr/>
    </dgm:pt>
    <dgm:pt modelId="{B3CFBEF0-19C7-42BD-AB44-1596EAE17043}" type="pres">
      <dgm:prSet presAssocID="{E69E5C72-410C-429C-9C8F-51E8B33185B5}" presName="rootText" presStyleLbl="node2" presStyleIdx="4" presStyleCnt="5">
        <dgm:presLayoutVars>
          <dgm:chPref val="3"/>
        </dgm:presLayoutVars>
      </dgm:prSet>
      <dgm:spPr/>
    </dgm:pt>
    <dgm:pt modelId="{C080E0A4-410B-4420-B1B6-579E6903CA31}" type="pres">
      <dgm:prSet presAssocID="{E69E5C72-410C-429C-9C8F-51E8B33185B5}" presName="rootConnector" presStyleLbl="node2" presStyleIdx="4" presStyleCnt="5"/>
      <dgm:spPr/>
    </dgm:pt>
    <dgm:pt modelId="{40C7A3D8-19BC-4780-97C8-56258B608372}" type="pres">
      <dgm:prSet presAssocID="{E69E5C72-410C-429C-9C8F-51E8B33185B5}" presName="hierChild4" presStyleCnt="0"/>
      <dgm:spPr/>
    </dgm:pt>
    <dgm:pt modelId="{EBF8B367-EB1C-44DC-BD09-20FC00ED868B}" type="pres">
      <dgm:prSet presAssocID="{E69E5C72-410C-429C-9C8F-51E8B33185B5}" presName="hierChild5" presStyleCnt="0"/>
      <dgm:spPr/>
    </dgm:pt>
    <dgm:pt modelId="{320DB6D2-CC2E-4F36-9E44-A1208FB94261}" type="pres">
      <dgm:prSet presAssocID="{C58783FB-31CC-4478-9ED0-2A84BEDE40D3}" presName="hierChild3" presStyleCnt="0"/>
      <dgm:spPr/>
    </dgm:pt>
    <dgm:pt modelId="{99DEA7DD-C988-4BF8-88F7-8FBE145E7FEA}" type="pres">
      <dgm:prSet presAssocID="{E7CD55BA-1F18-40E3-9D34-EEFF5CF8AF9A}" presName="Name111" presStyleLbl="parChTrans1D2" presStyleIdx="5" presStyleCnt="6"/>
      <dgm:spPr/>
    </dgm:pt>
    <dgm:pt modelId="{5F0F044F-AA81-4DB7-8DC3-00448ADFA628}" type="pres">
      <dgm:prSet presAssocID="{DC5BA6A8-BEBE-4D11-B27B-BD2CEBD3F4CB}" presName="hierRoot3" presStyleCnt="0">
        <dgm:presLayoutVars>
          <dgm:hierBranch val="init"/>
        </dgm:presLayoutVars>
      </dgm:prSet>
      <dgm:spPr/>
    </dgm:pt>
    <dgm:pt modelId="{DC6ECB0E-99DE-4747-B5C6-436B25B0F2D5}" type="pres">
      <dgm:prSet presAssocID="{DC5BA6A8-BEBE-4D11-B27B-BD2CEBD3F4CB}" presName="rootComposite3" presStyleCnt="0"/>
      <dgm:spPr/>
    </dgm:pt>
    <dgm:pt modelId="{F4EA880C-A01F-4FFA-A142-084300F87369}" type="pres">
      <dgm:prSet presAssocID="{DC5BA6A8-BEBE-4D11-B27B-BD2CEBD3F4CB}" presName="rootText3" presStyleLbl="asst1" presStyleIdx="0" presStyleCnt="1" custLinFactNeighborX="-45">
        <dgm:presLayoutVars>
          <dgm:chPref val="3"/>
        </dgm:presLayoutVars>
      </dgm:prSet>
      <dgm:spPr/>
    </dgm:pt>
    <dgm:pt modelId="{E6B75114-CA27-40A5-B43C-8398A4F238CF}" type="pres">
      <dgm:prSet presAssocID="{DC5BA6A8-BEBE-4D11-B27B-BD2CEBD3F4CB}" presName="rootConnector3" presStyleLbl="asst1" presStyleIdx="0" presStyleCnt="1"/>
      <dgm:spPr/>
    </dgm:pt>
    <dgm:pt modelId="{96881E19-267E-4A0E-8190-D00C96D24939}" type="pres">
      <dgm:prSet presAssocID="{DC5BA6A8-BEBE-4D11-B27B-BD2CEBD3F4CB}" presName="hierChild6" presStyleCnt="0"/>
      <dgm:spPr/>
    </dgm:pt>
    <dgm:pt modelId="{B5CE64EC-CD88-4F60-84DF-B7EC3E4898B0}" type="pres">
      <dgm:prSet presAssocID="{DC5BA6A8-BEBE-4D11-B27B-BD2CEBD3F4CB}" presName="hierChild7" presStyleCnt="0"/>
      <dgm:spPr/>
    </dgm:pt>
  </dgm:ptLst>
  <dgm:cxnLst>
    <dgm:cxn modelId="{13E33003-8890-4DC3-804A-AE623B9816C4}" type="presOf" srcId="{25E9BE33-71AA-486B-BF44-0E585C71D94E}" destId="{E1884F06-FBA1-4EDF-A5F4-9AC214883C31}" srcOrd="0" destOrd="0" presId="urn:microsoft.com/office/officeart/2005/8/layout/orgChart1"/>
    <dgm:cxn modelId="{EB605513-761D-4DE8-A319-A5EDDB3E17BF}" type="presOf" srcId="{DC5BA6A8-BEBE-4D11-B27B-BD2CEBD3F4CB}" destId="{E6B75114-CA27-40A5-B43C-8398A4F238CF}" srcOrd="1" destOrd="0" presId="urn:microsoft.com/office/officeart/2005/8/layout/orgChart1"/>
    <dgm:cxn modelId="{DB3FB914-7BD6-4DFE-8F72-883B93F70735}" type="presOf" srcId="{E69E5C72-410C-429C-9C8F-51E8B33185B5}" destId="{B3CFBEF0-19C7-42BD-AB44-1596EAE17043}" srcOrd="0" destOrd="0" presId="urn:microsoft.com/office/officeart/2005/8/layout/orgChart1"/>
    <dgm:cxn modelId="{DBED5F17-8DF7-41D5-A4B4-8CA409F811BC}" type="presOf" srcId="{2EC33765-E95C-4319-AF99-CC2D1947E926}" destId="{1F26EAB5-EAD6-4C20-8C13-CAC645D9CFFA}" srcOrd="1" destOrd="0" presId="urn:microsoft.com/office/officeart/2005/8/layout/orgChart1"/>
    <dgm:cxn modelId="{FFCABA23-F18F-4431-817B-3FF52C441070}" type="presOf" srcId="{DC5BA6A8-BEBE-4D11-B27B-BD2CEBD3F4CB}" destId="{F4EA880C-A01F-4FFA-A142-084300F87369}" srcOrd="0" destOrd="0" presId="urn:microsoft.com/office/officeart/2005/8/layout/orgChart1"/>
    <dgm:cxn modelId="{5A4D7528-EEC7-4DAF-9F88-BA2904190826}" srcId="{C58783FB-31CC-4478-9ED0-2A84BEDE40D3}" destId="{DC5BA6A8-BEBE-4D11-B27B-BD2CEBD3F4CB}" srcOrd="0" destOrd="0" parTransId="{E7CD55BA-1F18-40E3-9D34-EEFF5CF8AF9A}" sibTransId="{87FE56A7-89E7-49DE-9C8E-DD9A326D4580}"/>
    <dgm:cxn modelId="{3DB97F2C-7B89-4066-B975-EBB8478259C3}" type="presOf" srcId="{DCFBA88F-C8F3-41C0-AAB8-5399F4FD8F71}" destId="{559621AA-7128-4FE1-AF18-E54A5915999B}" srcOrd="1" destOrd="0" presId="urn:microsoft.com/office/officeart/2005/8/layout/orgChart1"/>
    <dgm:cxn modelId="{22E25F2E-9AE7-48ED-AA20-F83174FBC6B8}" type="presOf" srcId="{AA43EA57-FCA7-4EB3-8CFB-6E28F823352C}" destId="{DA7D0C68-72BB-4938-A9D9-D9A6526DB360}" srcOrd="0" destOrd="0" presId="urn:microsoft.com/office/officeart/2005/8/layout/orgChart1"/>
    <dgm:cxn modelId="{180C7B33-4B16-4B86-8BD1-24A867F0D699}" type="presOf" srcId="{2EC33765-E95C-4319-AF99-CC2D1947E926}" destId="{8749B741-C552-45BD-AB08-2B8BE5F118AB}" srcOrd="0" destOrd="0" presId="urn:microsoft.com/office/officeart/2005/8/layout/orgChart1"/>
    <dgm:cxn modelId="{517AD738-7C77-426D-8ED9-203EFD552DE6}" type="presOf" srcId="{BB13E7D3-A536-4336-A0D9-49015FFFF154}" destId="{B6AF402C-560B-48A2-912B-9A09B1AFCD4F}" srcOrd="1" destOrd="0" presId="urn:microsoft.com/office/officeart/2005/8/layout/orgChart1"/>
    <dgm:cxn modelId="{5E7D8F65-59C5-4BDB-AAAD-53A34B482A3E}" type="presOf" srcId="{4159CA5F-83C3-4377-A6A6-27F315C0956F}" destId="{94DD9922-E15F-4313-AE9D-E4280254144D}" srcOrd="0" destOrd="0" presId="urn:microsoft.com/office/officeart/2005/8/layout/orgChart1"/>
    <dgm:cxn modelId="{37AE174D-D414-4829-AC8E-58B43739D438}" type="presOf" srcId="{1C0DBDE3-E897-47E5-A68E-8AB6B6418E0D}" destId="{ABABF01F-BEC3-4018-B754-D95E3768BB86}" srcOrd="1" destOrd="0" presId="urn:microsoft.com/office/officeart/2005/8/layout/orgChart1"/>
    <dgm:cxn modelId="{8436D76E-A676-4102-8523-F701C067DF9C}" type="presOf" srcId="{C58783FB-31CC-4478-9ED0-2A84BEDE40D3}" destId="{DD2462D5-91DE-4AB2-9B47-56F59150D26F}" srcOrd="0" destOrd="0" presId="urn:microsoft.com/office/officeart/2005/8/layout/orgChart1"/>
    <dgm:cxn modelId="{E9F92B4F-BE97-4F92-8614-56D5870063C5}" srcId="{BC7713F4-DFEE-4748-9AA7-E7A1135CC48C}" destId="{C58783FB-31CC-4478-9ED0-2A84BEDE40D3}" srcOrd="0" destOrd="0" parTransId="{F191425C-36AC-42A2-AFDC-C00F5008789F}" sibTransId="{B5F52034-02BB-4A1B-A845-9375CE4AB8E5}"/>
    <dgm:cxn modelId="{A36EB34F-F7E2-4729-9B10-E23077F3A020}" type="presOf" srcId="{E7CD55BA-1F18-40E3-9D34-EEFF5CF8AF9A}" destId="{99DEA7DD-C988-4BF8-88F7-8FBE145E7FEA}" srcOrd="0" destOrd="0" presId="urn:microsoft.com/office/officeart/2005/8/layout/orgChart1"/>
    <dgm:cxn modelId="{590A7251-7F62-46CD-BA75-B0C92F7A5120}" srcId="{31DCB01B-AF51-4D66-B98C-5682661741B9}" destId="{BB13E7D3-A536-4336-A0D9-49015FFFF154}" srcOrd="1" destOrd="0" parTransId="{AA43EA57-FCA7-4EB3-8CFB-6E28F823352C}" sibTransId="{A10596BB-621B-46E9-8168-C2C55FB0CA45}"/>
    <dgm:cxn modelId="{EF184178-7192-4CC4-A653-A1748F695769}" type="presOf" srcId="{AE766037-7AE4-4005-AAEE-E9A9E0BAEB36}" destId="{2D317627-D35F-4833-B5AA-C48C9AF837F1}" srcOrd="0" destOrd="0" presId="urn:microsoft.com/office/officeart/2005/8/layout/orgChart1"/>
    <dgm:cxn modelId="{EA10E77D-8EB9-44E8-92DB-9989073DE4B1}" type="presOf" srcId="{E559B4D7-3096-46E1-B3F5-C6179363B870}" destId="{3F81C2BB-2537-4F1A-B5F6-53C732989EFA}" srcOrd="1" destOrd="0" presId="urn:microsoft.com/office/officeart/2005/8/layout/orgChart1"/>
    <dgm:cxn modelId="{362CA882-5E28-47B8-A4F5-6C8D9AA73E81}" type="presOf" srcId="{72BC77C8-6BFF-47A1-B907-8C3E270694AF}" destId="{CC7F84CB-97E7-44AA-A5D7-51844C12151D}" srcOrd="0" destOrd="0" presId="urn:microsoft.com/office/officeart/2005/8/layout/orgChart1"/>
    <dgm:cxn modelId="{49C3D68C-E9BD-455E-9DB8-CC91887A8EC1}" type="presOf" srcId="{4D58CD6C-CECF-46C4-8C37-DB9547BE8654}" destId="{1EE3343B-6A99-4576-BF69-308B293D6AFB}" srcOrd="0" destOrd="0" presId="urn:microsoft.com/office/officeart/2005/8/layout/orgChart1"/>
    <dgm:cxn modelId="{C1B44AA7-CAFC-462D-B9DC-072F5F1117D6}" type="presOf" srcId="{DCFBA88F-C8F3-41C0-AAB8-5399F4FD8F71}" destId="{5E5BF0EE-5B69-4DFD-9ACC-E09F78243F94}" srcOrd="0" destOrd="0" presId="urn:microsoft.com/office/officeart/2005/8/layout/orgChart1"/>
    <dgm:cxn modelId="{364D18AD-6705-4987-9D63-EA18BC79086F}" type="presOf" srcId="{E69E5C72-410C-429C-9C8F-51E8B33185B5}" destId="{C080E0A4-410B-4420-B1B6-579E6903CA31}" srcOrd="1" destOrd="0" presId="urn:microsoft.com/office/officeart/2005/8/layout/orgChart1"/>
    <dgm:cxn modelId="{6F0A29B6-184A-421F-B7AB-1F5A6046C759}" srcId="{C58783FB-31CC-4478-9ED0-2A84BEDE40D3}" destId="{1C0DBDE3-E897-47E5-A68E-8AB6B6418E0D}" srcOrd="1" destOrd="0" parTransId="{25E9BE33-71AA-486B-BF44-0E585C71D94E}" sibTransId="{4C4C13F3-184F-4D69-92F8-EF81067D3889}"/>
    <dgm:cxn modelId="{9C754CBA-975C-4C92-8FDC-E483B81F4022}" srcId="{C58783FB-31CC-4478-9ED0-2A84BEDE40D3}" destId="{E69E5C72-410C-429C-9C8F-51E8B33185B5}" srcOrd="5" destOrd="0" parTransId="{AE766037-7AE4-4005-AAEE-E9A9E0BAEB36}" sibTransId="{85E95A30-51C0-4DA0-B776-ACDA4389C2CF}"/>
    <dgm:cxn modelId="{C2C919C1-7763-4674-A174-711F2467AFBA}" srcId="{C58783FB-31CC-4478-9ED0-2A84BEDE40D3}" destId="{E559B4D7-3096-46E1-B3F5-C6179363B870}" srcOrd="2" destOrd="0" parTransId="{4D58CD6C-CECF-46C4-8C37-DB9547BE8654}" sibTransId="{6B4C7627-74F0-4621-8472-2C5147311693}"/>
    <dgm:cxn modelId="{F03C1FC7-537B-4897-B48F-92A44324B19A}" srcId="{C58783FB-31CC-4478-9ED0-2A84BEDE40D3}" destId="{2EC33765-E95C-4319-AF99-CC2D1947E926}" srcOrd="4" destOrd="0" parTransId="{4159CA5F-83C3-4377-A6A6-27F315C0956F}" sibTransId="{59222D41-7E7E-46DD-9A75-04CDD6FCC2DD}"/>
    <dgm:cxn modelId="{C9CFE8CA-C076-4428-9BEA-B286873CF49E}" srcId="{31DCB01B-AF51-4D66-B98C-5682661741B9}" destId="{DCFBA88F-C8F3-41C0-AAB8-5399F4FD8F71}" srcOrd="0" destOrd="0" parTransId="{3FF47034-74D1-4917-A76C-3675C9C30B4D}" sibTransId="{FF0D096A-DFFA-4C56-805A-3B87F4B2F0FB}"/>
    <dgm:cxn modelId="{6D7941CE-7553-434E-A144-028B71FAFEF8}" srcId="{C58783FB-31CC-4478-9ED0-2A84BEDE40D3}" destId="{31DCB01B-AF51-4D66-B98C-5682661741B9}" srcOrd="3" destOrd="0" parTransId="{72BC77C8-6BFF-47A1-B907-8C3E270694AF}" sibTransId="{D5AFEA23-98BF-4A1E-B53E-D48615181244}"/>
    <dgm:cxn modelId="{E3586CCF-FE2E-40D5-ABD0-1E94BBC10C8B}" type="presOf" srcId="{1C0DBDE3-E897-47E5-A68E-8AB6B6418E0D}" destId="{27EC2182-16D4-4773-86CB-523F5F445C51}" srcOrd="0" destOrd="0" presId="urn:microsoft.com/office/officeart/2005/8/layout/orgChart1"/>
    <dgm:cxn modelId="{4DCE2FD7-2A64-442E-A381-4AB883BA401F}" type="presOf" srcId="{3FF47034-74D1-4917-A76C-3675C9C30B4D}" destId="{D5A99609-8FCA-4609-B133-93159494CD65}" srcOrd="0" destOrd="0" presId="urn:microsoft.com/office/officeart/2005/8/layout/orgChart1"/>
    <dgm:cxn modelId="{9CA914D8-D415-4D1B-9615-1412FD1CC463}" type="presOf" srcId="{31DCB01B-AF51-4D66-B98C-5682661741B9}" destId="{473C5A89-C71C-4DB8-A82E-507C663451D8}" srcOrd="1" destOrd="0" presId="urn:microsoft.com/office/officeart/2005/8/layout/orgChart1"/>
    <dgm:cxn modelId="{2BA44BE1-95B2-4570-945C-54510E7C81C5}" type="presOf" srcId="{BB13E7D3-A536-4336-A0D9-49015FFFF154}" destId="{D905BD7C-5C50-4A28-8C5C-3A65BD20B2CD}" srcOrd="0" destOrd="0" presId="urn:microsoft.com/office/officeart/2005/8/layout/orgChart1"/>
    <dgm:cxn modelId="{141FCEE2-491E-4525-9B53-80BE1F2C7842}" type="presOf" srcId="{E559B4D7-3096-46E1-B3F5-C6179363B870}" destId="{2122842D-4985-4023-BF44-726DF250B797}" srcOrd="0" destOrd="0" presId="urn:microsoft.com/office/officeart/2005/8/layout/orgChart1"/>
    <dgm:cxn modelId="{BAE908E8-0E61-4EA4-A9AA-359C788A6650}" type="presOf" srcId="{C58783FB-31CC-4478-9ED0-2A84BEDE40D3}" destId="{429884CE-8138-43A2-81BA-E53EA8E9B2FF}" srcOrd="1" destOrd="0" presId="urn:microsoft.com/office/officeart/2005/8/layout/orgChart1"/>
    <dgm:cxn modelId="{917F62EE-F1FC-4846-9F5C-E4B371BA6E09}" type="presOf" srcId="{BC7713F4-DFEE-4748-9AA7-E7A1135CC48C}" destId="{4C6CDC70-D330-4FCE-9C49-06A86A88FBE0}" srcOrd="0" destOrd="0" presId="urn:microsoft.com/office/officeart/2005/8/layout/orgChart1"/>
    <dgm:cxn modelId="{FB087AFC-C0A8-4AAB-8684-D43CA9E4BF21}" type="presOf" srcId="{31DCB01B-AF51-4D66-B98C-5682661741B9}" destId="{CA1917DA-98E6-4FCD-8154-B1E9EB5EA7FC}" srcOrd="0" destOrd="0" presId="urn:microsoft.com/office/officeart/2005/8/layout/orgChart1"/>
    <dgm:cxn modelId="{72C46711-9C27-4486-9583-6A3A85687B16}" type="presParOf" srcId="{4C6CDC70-D330-4FCE-9C49-06A86A88FBE0}" destId="{D2B323E0-0090-4656-8D23-45149AE5E15A}" srcOrd="0" destOrd="0" presId="urn:microsoft.com/office/officeart/2005/8/layout/orgChart1"/>
    <dgm:cxn modelId="{D522D516-787E-4E44-8A18-F0772FA71526}" type="presParOf" srcId="{D2B323E0-0090-4656-8D23-45149AE5E15A}" destId="{D963BAE1-1F06-49AD-ACE0-51A76D930908}" srcOrd="0" destOrd="0" presId="urn:microsoft.com/office/officeart/2005/8/layout/orgChart1"/>
    <dgm:cxn modelId="{CA6DD509-157A-4D73-9CB4-79866DDB40A3}" type="presParOf" srcId="{D963BAE1-1F06-49AD-ACE0-51A76D930908}" destId="{DD2462D5-91DE-4AB2-9B47-56F59150D26F}" srcOrd="0" destOrd="0" presId="urn:microsoft.com/office/officeart/2005/8/layout/orgChart1"/>
    <dgm:cxn modelId="{856CF34C-B821-40B7-861F-59E27E370D0C}" type="presParOf" srcId="{D963BAE1-1F06-49AD-ACE0-51A76D930908}" destId="{429884CE-8138-43A2-81BA-E53EA8E9B2FF}" srcOrd="1" destOrd="0" presId="urn:microsoft.com/office/officeart/2005/8/layout/orgChart1"/>
    <dgm:cxn modelId="{3467EA0A-C08B-458D-935B-EFABBAE0505D}" type="presParOf" srcId="{D2B323E0-0090-4656-8D23-45149AE5E15A}" destId="{B117CA32-C66A-4AE9-B160-6D4EE4263A05}" srcOrd="1" destOrd="0" presId="urn:microsoft.com/office/officeart/2005/8/layout/orgChart1"/>
    <dgm:cxn modelId="{BF77FE99-1EBB-49BA-8755-90097128F44F}" type="presParOf" srcId="{B117CA32-C66A-4AE9-B160-6D4EE4263A05}" destId="{E1884F06-FBA1-4EDF-A5F4-9AC214883C31}" srcOrd="0" destOrd="0" presId="urn:microsoft.com/office/officeart/2005/8/layout/orgChart1"/>
    <dgm:cxn modelId="{EE324CB6-1FC3-473A-B9B1-43BD701DC4DC}" type="presParOf" srcId="{B117CA32-C66A-4AE9-B160-6D4EE4263A05}" destId="{89432844-F651-404A-BCD9-A80AE2653D2D}" srcOrd="1" destOrd="0" presId="urn:microsoft.com/office/officeart/2005/8/layout/orgChart1"/>
    <dgm:cxn modelId="{06F68DFD-14C0-49D6-815D-2E4342D0826A}" type="presParOf" srcId="{89432844-F651-404A-BCD9-A80AE2653D2D}" destId="{89EC2519-ADBE-4793-BBF5-600526631685}" srcOrd="0" destOrd="0" presId="urn:microsoft.com/office/officeart/2005/8/layout/orgChart1"/>
    <dgm:cxn modelId="{C0B3D3D7-9222-4DB1-AC2B-0EC3F8332CDB}" type="presParOf" srcId="{89EC2519-ADBE-4793-BBF5-600526631685}" destId="{27EC2182-16D4-4773-86CB-523F5F445C51}" srcOrd="0" destOrd="0" presId="urn:microsoft.com/office/officeart/2005/8/layout/orgChart1"/>
    <dgm:cxn modelId="{AF594C56-9BA4-4671-981F-970C3968E4BF}" type="presParOf" srcId="{89EC2519-ADBE-4793-BBF5-600526631685}" destId="{ABABF01F-BEC3-4018-B754-D95E3768BB86}" srcOrd="1" destOrd="0" presId="urn:microsoft.com/office/officeart/2005/8/layout/orgChart1"/>
    <dgm:cxn modelId="{E4A6A294-07A3-436F-B911-EC31B2878DC2}" type="presParOf" srcId="{89432844-F651-404A-BCD9-A80AE2653D2D}" destId="{9897B358-ED6C-4324-B5C8-24C54E533D37}" srcOrd="1" destOrd="0" presId="urn:microsoft.com/office/officeart/2005/8/layout/orgChart1"/>
    <dgm:cxn modelId="{E7D23B03-2157-4460-8822-339B9EF2C2B2}" type="presParOf" srcId="{89432844-F651-404A-BCD9-A80AE2653D2D}" destId="{234BF7A2-0A07-4E09-86BE-6C9C8CC6F83E}" srcOrd="2" destOrd="0" presId="urn:microsoft.com/office/officeart/2005/8/layout/orgChart1"/>
    <dgm:cxn modelId="{38436083-1AFF-4D49-A00A-8BDB85B82F92}" type="presParOf" srcId="{B117CA32-C66A-4AE9-B160-6D4EE4263A05}" destId="{1EE3343B-6A99-4576-BF69-308B293D6AFB}" srcOrd="2" destOrd="0" presId="urn:microsoft.com/office/officeart/2005/8/layout/orgChart1"/>
    <dgm:cxn modelId="{DB4766EC-3532-483E-99F4-BDA9D6139B1F}" type="presParOf" srcId="{B117CA32-C66A-4AE9-B160-6D4EE4263A05}" destId="{8B284860-BBA1-4BE3-AD2C-5F541BEF9A68}" srcOrd="3" destOrd="0" presId="urn:microsoft.com/office/officeart/2005/8/layout/orgChart1"/>
    <dgm:cxn modelId="{6D7C7A69-F4B1-4D1C-A9EB-F8154B7F9356}" type="presParOf" srcId="{8B284860-BBA1-4BE3-AD2C-5F541BEF9A68}" destId="{29E8C1CA-21D5-4CE8-94AB-72ADD7BC8BE2}" srcOrd="0" destOrd="0" presId="urn:microsoft.com/office/officeart/2005/8/layout/orgChart1"/>
    <dgm:cxn modelId="{1C117EE0-BE1C-4315-9F17-CE5C27F64855}" type="presParOf" srcId="{29E8C1CA-21D5-4CE8-94AB-72ADD7BC8BE2}" destId="{2122842D-4985-4023-BF44-726DF250B797}" srcOrd="0" destOrd="0" presId="urn:microsoft.com/office/officeart/2005/8/layout/orgChart1"/>
    <dgm:cxn modelId="{5B12417A-896C-4F6A-8A6A-631BB6F232FA}" type="presParOf" srcId="{29E8C1CA-21D5-4CE8-94AB-72ADD7BC8BE2}" destId="{3F81C2BB-2537-4F1A-B5F6-53C732989EFA}" srcOrd="1" destOrd="0" presId="urn:microsoft.com/office/officeart/2005/8/layout/orgChart1"/>
    <dgm:cxn modelId="{826CC4A8-384E-45BA-9A8C-9B0B6146945F}" type="presParOf" srcId="{8B284860-BBA1-4BE3-AD2C-5F541BEF9A68}" destId="{F94D9146-B96A-4AD0-BDF8-2275C775B70B}" srcOrd="1" destOrd="0" presId="urn:microsoft.com/office/officeart/2005/8/layout/orgChart1"/>
    <dgm:cxn modelId="{35DD5F4D-C6C9-4714-98E6-00FA2C25A1CF}" type="presParOf" srcId="{8B284860-BBA1-4BE3-AD2C-5F541BEF9A68}" destId="{36B288BF-A747-465A-A2B1-D1768AA6A2F7}" srcOrd="2" destOrd="0" presId="urn:microsoft.com/office/officeart/2005/8/layout/orgChart1"/>
    <dgm:cxn modelId="{C4F9BD7D-2FDC-4269-B693-42A4D4340411}" type="presParOf" srcId="{B117CA32-C66A-4AE9-B160-6D4EE4263A05}" destId="{CC7F84CB-97E7-44AA-A5D7-51844C12151D}" srcOrd="4" destOrd="0" presId="urn:microsoft.com/office/officeart/2005/8/layout/orgChart1"/>
    <dgm:cxn modelId="{733DF545-89DA-437E-A1F9-9C7DF076317E}" type="presParOf" srcId="{B117CA32-C66A-4AE9-B160-6D4EE4263A05}" destId="{F13A1251-0AF0-4E96-B6D0-1C9F7CD45B68}" srcOrd="5" destOrd="0" presId="urn:microsoft.com/office/officeart/2005/8/layout/orgChart1"/>
    <dgm:cxn modelId="{2D016245-4F8F-4D16-97BC-2BB04A2B6B3E}" type="presParOf" srcId="{F13A1251-0AF0-4E96-B6D0-1C9F7CD45B68}" destId="{18E5E5E5-62BA-4817-811C-EFAB3045FD3D}" srcOrd="0" destOrd="0" presId="urn:microsoft.com/office/officeart/2005/8/layout/orgChart1"/>
    <dgm:cxn modelId="{4B091DC6-9FA3-4C90-BBA7-9195C4DFACFB}" type="presParOf" srcId="{18E5E5E5-62BA-4817-811C-EFAB3045FD3D}" destId="{CA1917DA-98E6-4FCD-8154-B1E9EB5EA7FC}" srcOrd="0" destOrd="0" presId="urn:microsoft.com/office/officeart/2005/8/layout/orgChart1"/>
    <dgm:cxn modelId="{03E6CD89-9FEC-4957-B679-EAC3D21FCE46}" type="presParOf" srcId="{18E5E5E5-62BA-4817-811C-EFAB3045FD3D}" destId="{473C5A89-C71C-4DB8-A82E-507C663451D8}" srcOrd="1" destOrd="0" presId="urn:microsoft.com/office/officeart/2005/8/layout/orgChart1"/>
    <dgm:cxn modelId="{EE8C8575-B366-47D0-84F2-3756EE862D71}" type="presParOf" srcId="{F13A1251-0AF0-4E96-B6D0-1C9F7CD45B68}" destId="{7884CC26-DB4A-416F-B08F-F0564C881CDD}" srcOrd="1" destOrd="0" presId="urn:microsoft.com/office/officeart/2005/8/layout/orgChart1"/>
    <dgm:cxn modelId="{357EDE01-2680-450A-A25A-0797B40CEF61}" type="presParOf" srcId="{7884CC26-DB4A-416F-B08F-F0564C881CDD}" destId="{D5A99609-8FCA-4609-B133-93159494CD65}" srcOrd="0" destOrd="0" presId="urn:microsoft.com/office/officeart/2005/8/layout/orgChart1"/>
    <dgm:cxn modelId="{ED71A9AF-58A0-4693-AADC-7AA361734E3C}" type="presParOf" srcId="{7884CC26-DB4A-416F-B08F-F0564C881CDD}" destId="{D0752606-C537-4269-8087-6DAF23599AE4}" srcOrd="1" destOrd="0" presId="urn:microsoft.com/office/officeart/2005/8/layout/orgChart1"/>
    <dgm:cxn modelId="{983592A6-4BA3-4B2E-9AF0-4091B4D782E7}" type="presParOf" srcId="{D0752606-C537-4269-8087-6DAF23599AE4}" destId="{BF3AC68E-2322-42DC-BCF8-AB285E8A3FD8}" srcOrd="0" destOrd="0" presId="urn:microsoft.com/office/officeart/2005/8/layout/orgChart1"/>
    <dgm:cxn modelId="{3D00BB35-3E78-4663-96F0-3B81FE91AAA2}" type="presParOf" srcId="{BF3AC68E-2322-42DC-BCF8-AB285E8A3FD8}" destId="{5E5BF0EE-5B69-4DFD-9ACC-E09F78243F94}" srcOrd="0" destOrd="0" presId="urn:microsoft.com/office/officeart/2005/8/layout/orgChart1"/>
    <dgm:cxn modelId="{CEAA3C97-CA14-4F78-B062-1BE7B57C6D6F}" type="presParOf" srcId="{BF3AC68E-2322-42DC-BCF8-AB285E8A3FD8}" destId="{559621AA-7128-4FE1-AF18-E54A5915999B}" srcOrd="1" destOrd="0" presId="urn:microsoft.com/office/officeart/2005/8/layout/orgChart1"/>
    <dgm:cxn modelId="{D727F65F-AC94-48E1-AE1F-B04DEAD377BF}" type="presParOf" srcId="{D0752606-C537-4269-8087-6DAF23599AE4}" destId="{28C2045D-B491-41F9-8BEE-6C3AB7A37E5D}" srcOrd="1" destOrd="0" presId="urn:microsoft.com/office/officeart/2005/8/layout/orgChart1"/>
    <dgm:cxn modelId="{1A15F979-9C67-41B6-9820-9342CFD79DDD}" type="presParOf" srcId="{D0752606-C537-4269-8087-6DAF23599AE4}" destId="{CD58CA65-A049-465F-AEC8-E3A6358DC76C}" srcOrd="2" destOrd="0" presId="urn:microsoft.com/office/officeart/2005/8/layout/orgChart1"/>
    <dgm:cxn modelId="{73352189-7797-4BFD-AB26-32F38229EF86}" type="presParOf" srcId="{7884CC26-DB4A-416F-B08F-F0564C881CDD}" destId="{DA7D0C68-72BB-4938-A9D9-D9A6526DB360}" srcOrd="2" destOrd="0" presId="urn:microsoft.com/office/officeart/2005/8/layout/orgChart1"/>
    <dgm:cxn modelId="{3D6B7D7A-8F48-4B28-BDC6-A74301E71C14}" type="presParOf" srcId="{7884CC26-DB4A-416F-B08F-F0564C881CDD}" destId="{AA971C6B-BE29-4244-AD32-93FCFFE37B4F}" srcOrd="3" destOrd="0" presId="urn:microsoft.com/office/officeart/2005/8/layout/orgChart1"/>
    <dgm:cxn modelId="{D65FB286-5E58-4B0E-ADC9-212E4D221073}" type="presParOf" srcId="{AA971C6B-BE29-4244-AD32-93FCFFE37B4F}" destId="{8C9DFE54-71CC-46C9-B1F7-6EB589596211}" srcOrd="0" destOrd="0" presId="urn:microsoft.com/office/officeart/2005/8/layout/orgChart1"/>
    <dgm:cxn modelId="{8BC58274-B904-4E0E-947F-4AAE2BF16F71}" type="presParOf" srcId="{8C9DFE54-71CC-46C9-B1F7-6EB589596211}" destId="{D905BD7C-5C50-4A28-8C5C-3A65BD20B2CD}" srcOrd="0" destOrd="0" presId="urn:microsoft.com/office/officeart/2005/8/layout/orgChart1"/>
    <dgm:cxn modelId="{B444C118-E271-4B22-8658-3AB7A79DC16E}" type="presParOf" srcId="{8C9DFE54-71CC-46C9-B1F7-6EB589596211}" destId="{B6AF402C-560B-48A2-912B-9A09B1AFCD4F}" srcOrd="1" destOrd="0" presId="urn:microsoft.com/office/officeart/2005/8/layout/orgChart1"/>
    <dgm:cxn modelId="{3B30F1DA-003C-42AD-BBE0-4CB410F6A767}" type="presParOf" srcId="{AA971C6B-BE29-4244-AD32-93FCFFE37B4F}" destId="{5BBF003B-CF56-480D-9020-4FEA1DC0F424}" srcOrd="1" destOrd="0" presId="urn:microsoft.com/office/officeart/2005/8/layout/orgChart1"/>
    <dgm:cxn modelId="{C1143D58-4CB8-480C-8106-763785E19ADA}" type="presParOf" srcId="{AA971C6B-BE29-4244-AD32-93FCFFE37B4F}" destId="{2B9717AE-491B-4F6A-87DA-9EB2A2596BDF}" srcOrd="2" destOrd="0" presId="urn:microsoft.com/office/officeart/2005/8/layout/orgChart1"/>
    <dgm:cxn modelId="{13336913-E0FD-4E79-BA42-B29C1D0ECEBB}" type="presParOf" srcId="{F13A1251-0AF0-4E96-B6D0-1C9F7CD45B68}" destId="{1DDD9D40-90C4-474A-9CE3-FBF2EDE23711}" srcOrd="2" destOrd="0" presId="urn:microsoft.com/office/officeart/2005/8/layout/orgChart1"/>
    <dgm:cxn modelId="{9ADFB0E0-41E1-408A-BFB1-4218529EE868}" type="presParOf" srcId="{B117CA32-C66A-4AE9-B160-6D4EE4263A05}" destId="{94DD9922-E15F-4313-AE9D-E4280254144D}" srcOrd="6" destOrd="0" presId="urn:microsoft.com/office/officeart/2005/8/layout/orgChart1"/>
    <dgm:cxn modelId="{F6FDEF6D-FA0A-44C2-BCF4-66EA7059294C}" type="presParOf" srcId="{B117CA32-C66A-4AE9-B160-6D4EE4263A05}" destId="{CDD1F451-A861-485A-9606-49BCC2AF7A92}" srcOrd="7" destOrd="0" presId="urn:microsoft.com/office/officeart/2005/8/layout/orgChart1"/>
    <dgm:cxn modelId="{7F08E27E-14A3-4DC5-A6CD-03A54E8BB206}" type="presParOf" srcId="{CDD1F451-A861-485A-9606-49BCC2AF7A92}" destId="{24FB404D-0F8D-43D2-A7CE-0794AEA1CE8B}" srcOrd="0" destOrd="0" presId="urn:microsoft.com/office/officeart/2005/8/layout/orgChart1"/>
    <dgm:cxn modelId="{77038D76-F360-4561-BF01-2874FC56A88F}" type="presParOf" srcId="{24FB404D-0F8D-43D2-A7CE-0794AEA1CE8B}" destId="{8749B741-C552-45BD-AB08-2B8BE5F118AB}" srcOrd="0" destOrd="0" presId="urn:microsoft.com/office/officeart/2005/8/layout/orgChart1"/>
    <dgm:cxn modelId="{ECF4FEED-083F-4C41-B97E-F4DA522F53E7}" type="presParOf" srcId="{24FB404D-0F8D-43D2-A7CE-0794AEA1CE8B}" destId="{1F26EAB5-EAD6-4C20-8C13-CAC645D9CFFA}" srcOrd="1" destOrd="0" presId="urn:microsoft.com/office/officeart/2005/8/layout/orgChart1"/>
    <dgm:cxn modelId="{DE6E01B6-E39A-4D4E-92DF-6D5C2AF0A515}" type="presParOf" srcId="{CDD1F451-A861-485A-9606-49BCC2AF7A92}" destId="{AABA38CE-FABF-440E-B9BB-5E545A9FEF6D}" srcOrd="1" destOrd="0" presId="urn:microsoft.com/office/officeart/2005/8/layout/orgChart1"/>
    <dgm:cxn modelId="{1B808310-C55C-4F84-8D88-2B291618667F}" type="presParOf" srcId="{CDD1F451-A861-485A-9606-49BCC2AF7A92}" destId="{C22FFE8B-31C9-4C69-ADF3-AAB8595E54B7}" srcOrd="2" destOrd="0" presId="urn:microsoft.com/office/officeart/2005/8/layout/orgChart1"/>
    <dgm:cxn modelId="{C6DB79E4-C579-4DBC-B337-23E89FA08BC8}" type="presParOf" srcId="{B117CA32-C66A-4AE9-B160-6D4EE4263A05}" destId="{2D317627-D35F-4833-B5AA-C48C9AF837F1}" srcOrd="8" destOrd="0" presId="urn:microsoft.com/office/officeart/2005/8/layout/orgChart1"/>
    <dgm:cxn modelId="{A6C96CCC-6274-4A30-971C-A8D2E1C9175F}" type="presParOf" srcId="{B117CA32-C66A-4AE9-B160-6D4EE4263A05}" destId="{6E7DA382-283D-4D95-BF0B-B7C99056A2BB}" srcOrd="9" destOrd="0" presId="urn:microsoft.com/office/officeart/2005/8/layout/orgChart1"/>
    <dgm:cxn modelId="{F1C09B3C-1314-474D-8C4F-FF1F119B825F}" type="presParOf" srcId="{6E7DA382-283D-4D95-BF0B-B7C99056A2BB}" destId="{1360AA36-DB60-4930-A28B-8B965B484D78}" srcOrd="0" destOrd="0" presId="urn:microsoft.com/office/officeart/2005/8/layout/orgChart1"/>
    <dgm:cxn modelId="{B4BFF412-60E8-4017-B2ED-2635E43008CF}" type="presParOf" srcId="{1360AA36-DB60-4930-A28B-8B965B484D78}" destId="{B3CFBEF0-19C7-42BD-AB44-1596EAE17043}" srcOrd="0" destOrd="0" presId="urn:microsoft.com/office/officeart/2005/8/layout/orgChart1"/>
    <dgm:cxn modelId="{AEFD8DA1-C76E-4C7E-93C0-F60FEB2CD0DD}" type="presParOf" srcId="{1360AA36-DB60-4930-A28B-8B965B484D78}" destId="{C080E0A4-410B-4420-B1B6-579E6903CA31}" srcOrd="1" destOrd="0" presId="urn:microsoft.com/office/officeart/2005/8/layout/orgChart1"/>
    <dgm:cxn modelId="{C9582CD9-0AB2-43B9-B77E-27A60ADCD20A}" type="presParOf" srcId="{6E7DA382-283D-4D95-BF0B-B7C99056A2BB}" destId="{40C7A3D8-19BC-4780-97C8-56258B608372}" srcOrd="1" destOrd="0" presId="urn:microsoft.com/office/officeart/2005/8/layout/orgChart1"/>
    <dgm:cxn modelId="{8603A005-6F79-475E-AD68-515A8692E5B2}" type="presParOf" srcId="{6E7DA382-283D-4D95-BF0B-B7C99056A2BB}" destId="{EBF8B367-EB1C-44DC-BD09-20FC00ED868B}" srcOrd="2" destOrd="0" presId="urn:microsoft.com/office/officeart/2005/8/layout/orgChart1"/>
    <dgm:cxn modelId="{50A7B9E6-8476-4677-96EF-C49234FB2ACE}" type="presParOf" srcId="{D2B323E0-0090-4656-8D23-45149AE5E15A}" destId="{320DB6D2-CC2E-4F36-9E44-A1208FB94261}" srcOrd="2" destOrd="0" presId="urn:microsoft.com/office/officeart/2005/8/layout/orgChart1"/>
    <dgm:cxn modelId="{3D8AC1DC-EAB6-4A0A-A900-4F06A0C4CC8F}" type="presParOf" srcId="{320DB6D2-CC2E-4F36-9E44-A1208FB94261}" destId="{99DEA7DD-C988-4BF8-88F7-8FBE145E7FEA}" srcOrd="0" destOrd="0" presId="urn:microsoft.com/office/officeart/2005/8/layout/orgChart1"/>
    <dgm:cxn modelId="{C5E7D6E9-D55B-4002-9CFC-48F486E186EF}" type="presParOf" srcId="{320DB6D2-CC2E-4F36-9E44-A1208FB94261}" destId="{5F0F044F-AA81-4DB7-8DC3-00448ADFA628}" srcOrd="1" destOrd="0" presId="urn:microsoft.com/office/officeart/2005/8/layout/orgChart1"/>
    <dgm:cxn modelId="{BED398B8-C26A-4980-A480-9A8EE5C11621}" type="presParOf" srcId="{5F0F044F-AA81-4DB7-8DC3-00448ADFA628}" destId="{DC6ECB0E-99DE-4747-B5C6-436B25B0F2D5}" srcOrd="0" destOrd="0" presId="urn:microsoft.com/office/officeart/2005/8/layout/orgChart1"/>
    <dgm:cxn modelId="{50DA5C9D-7779-467A-B59E-7BA28D1F5774}" type="presParOf" srcId="{DC6ECB0E-99DE-4747-B5C6-436B25B0F2D5}" destId="{F4EA880C-A01F-4FFA-A142-084300F87369}" srcOrd="0" destOrd="0" presId="urn:microsoft.com/office/officeart/2005/8/layout/orgChart1"/>
    <dgm:cxn modelId="{B53E6908-046B-464B-8580-249E2E833A98}" type="presParOf" srcId="{DC6ECB0E-99DE-4747-B5C6-436B25B0F2D5}" destId="{E6B75114-CA27-40A5-B43C-8398A4F238CF}" srcOrd="1" destOrd="0" presId="urn:microsoft.com/office/officeart/2005/8/layout/orgChart1"/>
    <dgm:cxn modelId="{42F79709-2948-40B4-BCA1-BB027D5B6CD5}" type="presParOf" srcId="{5F0F044F-AA81-4DB7-8DC3-00448ADFA628}" destId="{96881E19-267E-4A0E-8190-D00C96D24939}" srcOrd="1" destOrd="0" presId="urn:microsoft.com/office/officeart/2005/8/layout/orgChart1"/>
    <dgm:cxn modelId="{2403EC49-03D4-4E33-99E7-F27EAFD5265F}" type="presParOf" srcId="{5F0F044F-AA81-4DB7-8DC3-00448ADFA628}" destId="{B5CE64EC-CD88-4F60-84DF-B7EC3E4898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EA7DD-C988-4BF8-88F7-8FBE145E7FEA}">
      <dsp:nvSpPr>
        <dsp:cNvPr id="0" name=""/>
        <dsp:cNvSpPr/>
      </dsp:nvSpPr>
      <dsp:spPr>
        <a:xfrm>
          <a:off x="5257915" y="884126"/>
          <a:ext cx="185620" cy="813193"/>
        </a:xfrm>
        <a:custGeom>
          <a:avLst/>
          <a:gdLst/>
          <a:ahLst/>
          <a:cxnLst/>
          <a:rect l="0" t="0" r="0" b="0"/>
          <a:pathLst>
            <a:path>
              <a:moveTo>
                <a:pt x="185620" y="0"/>
              </a:moveTo>
              <a:lnTo>
                <a:pt x="185620" y="813193"/>
              </a:lnTo>
              <a:lnTo>
                <a:pt x="0" y="8131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17627-D35F-4833-B5AA-C48C9AF837F1}">
      <dsp:nvSpPr>
        <dsp:cNvPr id="0" name=""/>
        <dsp:cNvSpPr/>
      </dsp:nvSpPr>
      <dsp:spPr>
        <a:xfrm>
          <a:off x="5443535" y="884126"/>
          <a:ext cx="4278901" cy="1626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767"/>
              </a:lnTo>
              <a:lnTo>
                <a:pt x="4278901" y="1440767"/>
              </a:lnTo>
              <a:lnTo>
                <a:pt x="4278901" y="1626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D9922-E15F-4313-AE9D-E4280254144D}">
      <dsp:nvSpPr>
        <dsp:cNvPr id="0" name=""/>
        <dsp:cNvSpPr/>
      </dsp:nvSpPr>
      <dsp:spPr>
        <a:xfrm>
          <a:off x="5443535" y="884126"/>
          <a:ext cx="2139053" cy="1626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767"/>
              </a:lnTo>
              <a:lnTo>
                <a:pt x="2139053" y="1440767"/>
              </a:lnTo>
              <a:lnTo>
                <a:pt x="2139053" y="1626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D0C68-72BB-4938-A9D9-D9A6526DB360}">
      <dsp:nvSpPr>
        <dsp:cNvPr id="0" name=""/>
        <dsp:cNvSpPr/>
      </dsp:nvSpPr>
      <dsp:spPr>
        <a:xfrm>
          <a:off x="5443535" y="3394420"/>
          <a:ext cx="1070322" cy="371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620"/>
              </a:lnTo>
              <a:lnTo>
                <a:pt x="1070322" y="185620"/>
              </a:lnTo>
              <a:lnTo>
                <a:pt x="1070322" y="371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99609-8FCA-4609-B133-93159494CD65}">
      <dsp:nvSpPr>
        <dsp:cNvPr id="0" name=""/>
        <dsp:cNvSpPr/>
      </dsp:nvSpPr>
      <dsp:spPr>
        <a:xfrm>
          <a:off x="4374804" y="3394420"/>
          <a:ext cx="1068731" cy="371240"/>
        </a:xfrm>
        <a:custGeom>
          <a:avLst/>
          <a:gdLst/>
          <a:ahLst/>
          <a:cxnLst/>
          <a:rect l="0" t="0" r="0" b="0"/>
          <a:pathLst>
            <a:path>
              <a:moveTo>
                <a:pt x="1068731" y="0"/>
              </a:moveTo>
              <a:lnTo>
                <a:pt x="1068731" y="185620"/>
              </a:lnTo>
              <a:lnTo>
                <a:pt x="0" y="185620"/>
              </a:lnTo>
              <a:lnTo>
                <a:pt x="0" y="371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F84CB-97E7-44AA-A5D7-51844C12151D}">
      <dsp:nvSpPr>
        <dsp:cNvPr id="0" name=""/>
        <dsp:cNvSpPr/>
      </dsp:nvSpPr>
      <dsp:spPr>
        <a:xfrm>
          <a:off x="5397815" y="884126"/>
          <a:ext cx="91440" cy="1626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26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3343B-6A99-4576-BF69-308B293D6AFB}">
      <dsp:nvSpPr>
        <dsp:cNvPr id="0" name=""/>
        <dsp:cNvSpPr/>
      </dsp:nvSpPr>
      <dsp:spPr>
        <a:xfrm>
          <a:off x="3304482" y="884126"/>
          <a:ext cx="2139053" cy="1626387"/>
        </a:xfrm>
        <a:custGeom>
          <a:avLst/>
          <a:gdLst/>
          <a:ahLst/>
          <a:cxnLst/>
          <a:rect l="0" t="0" r="0" b="0"/>
          <a:pathLst>
            <a:path>
              <a:moveTo>
                <a:pt x="2139053" y="0"/>
              </a:moveTo>
              <a:lnTo>
                <a:pt x="2139053" y="1440767"/>
              </a:lnTo>
              <a:lnTo>
                <a:pt x="0" y="1440767"/>
              </a:lnTo>
              <a:lnTo>
                <a:pt x="0" y="1626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84F06-FBA1-4EDF-A5F4-9AC214883C31}">
      <dsp:nvSpPr>
        <dsp:cNvPr id="0" name=""/>
        <dsp:cNvSpPr/>
      </dsp:nvSpPr>
      <dsp:spPr>
        <a:xfrm>
          <a:off x="1165429" y="884126"/>
          <a:ext cx="4278106" cy="1626387"/>
        </a:xfrm>
        <a:custGeom>
          <a:avLst/>
          <a:gdLst/>
          <a:ahLst/>
          <a:cxnLst/>
          <a:rect l="0" t="0" r="0" b="0"/>
          <a:pathLst>
            <a:path>
              <a:moveTo>
                <a:pt x="4278106" y="0"/>
              </a:moveTo>
              <a:lnTo>
                <a:pt x="4278106" y="1440767"/>
              </a:lnTo>
              <a:lnTo>
                <a:pt x="0" y="1440767"/>
              </a:lnTo>
              <a:lnTo>
                <a:pt x="0" y="1626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462D5-91DE-4AB2-9B47-56F59150D26F}">
      <dsp:nvSpPr>
        <dsp:cNvPr id="0" name=""/>
        <dsp:cNvSpPr/>
      </dsp:nvSpPr>
      <dsp:spPr>
        <a:xfrm>
          <a:off x="4559629" y="219"/>
          <a:ext cx="1767812" cy="883906"/>
        </a:xfrm>
        <a:prstGeom prst="rect">
          <a:avLst/>
        </a:prstGeom>
        <a:solidFill>
          <a:srgbClr val="2323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Executive Director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Santiago Garces</a:t>
          </a:r>
        </a:p>
      </dsp:txBody>
      <dsp:txXfrm>
        <a:off x="4559629" y="219"/>
        <a:ext cx="1767812" cy="883906"/>
      </dsp:txXfrm>
    </dsp:sp>
    <dsp:sp modelId="{27EC2182-16D4-4773-86CB-523F5F445C51}">
      <dsp:nvSpPr>
        <dsp:cNvPr id="0" name=""/>
        <dsp:cNvSpPr/>
      </dsp:nvSpPr>
      <dsp:spPr>
        <a:xfrm>
          <a:off x="281522" y="2510513"/>
          <a:ext cx="1767812" cy="883906"/>
        </a:xfrm>
        <a:prstGeom prst="rect">
          <a:avLst/>
        </a:prstGeom>
        <a:solidFill>
          <a:srgbClr val="2323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Business Development &amp; Economic Resources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Dan Buckenmeyer</a:t>
          </a:r>
        </a:p>
      </dsp:txBody>
      <dsp:txXfrm>
        <a:off x="281522" y="2510513"/>
        <a:ext cx="1767812" cy="883906"/>
      </dsp:txXfrm>
    </dsp:sp>
    <dsp:sp modelId="{2122842D-4985-4023-BF44-726DF250B797}">
      <dsp:nvSpPr>
        <dsp:cNvPr id="0" name=""/>
        <dsp:cNvSpPr/>
      </dsp:nvSpPr>
      <dsp:spPr>
        <a:xfrm>
          <a:off x="2420576" y="2510513"/>
          <a:ext cx="1767812" cy="883906"/>
        </a:xfrm>
        <a:prstGeom prst="rect">
          <a:avLst/>
        </a:prstGeom>
        <a:solidFill>
          <a:srgbClr val="2323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Engagement &amp; Economic Empowerment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Alkeyna Aldridge</a:t>
          </a:r>
        </a:p>
      </dsp:txBody>
      <dsp:txXfrm>
        <a:off x="2420576" y="2510513"/>
        <a:ext cx="1767812" cy="883906"/>
      </dsp:txXfrm>
    </dsp:sp>
    <dsp:sp modelId="{CA1917DA-98E6-4FCD-8154-B1E9EB5EA7FC}">
      <dsp:nvSpPr>
        <dsp:cNvPr id="0" name=""/>
        <dsp:cNvSpPr/>
      </dsp:nvSpPr>
      <dsp:spPr>
        <a:xfrm>
          <a:off x="4559629" y="2510513"/>
          <a:ext cx="1767812" cy="883906"/>
        </a:xfrm>
        <a:prstGeom prst="rect">
          <a:avLst/>
        </a:prstGeom>
        <a:solidFill>
          <a:srgbClr val="2323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Neighborhood Development &amp; Code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Pam Meyer</a:t>
          </a:r>
        </a:p>
      </dsp:txBody>
      <dsp:txXfrm>
        <a:off x="4559629" y="2510513"/>
        <a:ext cx="1767812" cy="883906"/>
      </dsp:txXfrm>
    </dsp:sp>
    <dsp:sp modelId="{5E5BF0EE-5B69-4DFD-9ACC-E09F78243F94}">
      <dsp:nvSpPr>
        <dsp:cNvPr id="0" name=""/>
        <dsp:cNvSpPr/>
      </dsp:nvSpPr>
      <dsp:spPr>
        <a:xfrm>
          <a:off x="3490898" y="3765660"/>
          <a:ext cx="1767812" cy="883906"/>
        </a:xfrm>
        <a:prstGeom prst="rect">
          <a:avLst/>
        </a:prstGeom>
        <a:solidFill>
          <a:srgbClr val="2323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Neighborhood Development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Liz Maradik </a:t>
          </a:r>
        </a:p>
      </dsp:txBody>
      <dsp:txXfrm>
        <a:off x="3490898" y="3765660"/>
        <a:ext cx="1767812" cy="883906"/>
      </dsp:txXfrm>
    </dsp:sp>
    <dsp:sp modelId="{D905BD7C-5C50-4A28-8C5C-3A65BD20B2CD}">
      <dsp:nvSpPr>
        <dsp:cNvPr id="0" name=""/>
        <dsp:cNvSpPr/>
      </dsp:nvSpPr>
      <dsp:spPr>
        <a:xfrm>
          <a:off x="5629951" y="3765660"/>
          <a:ext cx="1767812" cy="883906"/>
        </a:xfrm>
        <a:prstGeom prst="rect">
          <a:avLst/>
        </a:prstGeom>
        <a:solidFill>
          <a:srgbClr val="2323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Code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Marlaina</a:t>
          </a:r>
          <a:r>
            <a:rPr lang="en-US" sz="1400" kern="1200" dirty="0"/>
            <a:t> Johns</a:t>
          </a:r>
        </a:p>
      </dsp:txBody>
      <dsp:txXfrm>
        <a:off x="5629951" y="3765660"/>
        <a:ext cx="1767812" cy="883906"/>
      </dsp:txXfrm>
    </dsp:sp>
    <dsp:sp modelId="{8749B741-C552-45BD-AB08-2B8BE5F118AB}">
      <dsp:nvSpPr>
        <dsp:cNvPr id="0" name=""/>
        <dsp:cNvSpPr/>
      </dsp:nvSpPr>
      <dsp:spPr>
        <a:xfrm>
          <a:off x="6698682" y="2510513"/>
          <a:ext cx="1767812" cy="883906"/>
        </a:xfrm>
        <a:prstGeom prst="rect">
          <a:avLst/>
        </a:prstGeom>
        <a:solidFill>
          <a:srgbClr val="2323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Planning &amp; Community Resources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Tim Corcoran</a:t>
          </a:r>
        </a:p>
      </dsp:txBody>
      <dsp:txXfrm>
        <a:off x="6698682" y="2510513"/>
        <a:ext cx="1767812" cy="883906"/>
      </dsp:txXfrm>
    </dsp:sp>
    <dsp:sp modelId="{B3CFBEF0-19C7-42BD-AB44-1596EAE17043}">
      <dsp:nvSpPr>
        <dsp:cNvPr id="0" name=""/>
        <dsp:cNvSpPr/>
      </dsp:nvSpPr>
      <dsp:spPr>
        <a:xfrm>
          <a:off x="8838531" y="2510513"/>
          <a:ext cx="1767812" cy="883906"/>
        </a:xfrm>
        <a:prstGeom prst="rect">
          <a:avLst/>
        </a:prstGeom>
        <a:solidFill>
          <a:srgbClr val="2323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Building                      Chuck Bulot</a:t>
          </a:r>
        </a:p>
      </dsp:txBody>
      <dsp:txXfrm>
        <a:off x="8838531" y="2510513"/>
        <a:ext cx="1767812" cy="883906"/>
      </dsp:txXfrm>
    </dsp:sp>
    <dsp:sp modelId="{F4EA880C-A01F-4FFA-A142-084300F87369}">
      <dsp:nvSpPr>
        <dsp:cNvPr id="0" name=""/>
        <dsp:cNvSpPr/>
      </dsp:nvSpPr>
      <dsp:spPr>
        <a:xfrm>
          <a:off x="3490102" y="1255366"/>
          <a:ext cx="1767812" cy="883906"/>
        </a:xfrm>
        <a:prstGeom prst="rect">
          <a:avLst/>
        </a:prstGeom>
        <a:solidFill>
          <a:srgbClr val="2323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Executive Assistant &amp; Special Projects Director Mary Brazinsky</a:t>
          </a:r>
        </a:p>
      </dsp:txBody>
      <dsp:txXfrm>
        <a:off x="3490102" y="1255366"/>
        <a:ext cx="1767812" cy="883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2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13" y="0"/>
            <a:ext cx="2971227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69914-22C5-46E7-9D21-0FA4087C402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22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13" y="8685214"/>
            <a:ext cx="297122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96A62-2192-4D91-8F70-EA2E1AC94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59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2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13" y="0"/>
            <a:ext cx="2971227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A30EF-D237-4EF0-93E5-344E66F314E0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268" y="4400550"/>
            <a:ext cx="5485464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22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13" y="8685214"/>
            <a:ext cx="297122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0CBCF-CE47-425B-977E-961179B76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0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0CBCF-CE47-425B-977E-961179B76B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40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4225DA-0A07-4AC1-A3B2-93C8CA0171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52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4225DA-0A07-4AC1-A3B2-93C8CA0171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76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0CBCF-CE47-425B-977E-961179B76B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80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0CBCF-CE47-425B-977E-961179B76B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0CBCF-CE47-425B-977E-961179B76B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0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0CBCF-CE47-425B-977E-961179B76B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4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0CBCF-CE47-425B-977E-961179B76B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8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0CBCF-CE47-425B-977E-961179B76B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9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A1EF-DE0C-4B84-B85B-D4D6B0E69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7493"/>
            <a:ext cx="9144000" cy="1943014"/>
          </a:xfrm>
        </p:spPr>
        <p:txBody>
          <a:bodyPr anchor="ctr"/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C6803D-6544-4639-8510-17A0CF4DA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3619"/>
            <a:ext cx="9144000" cy="48782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03143-F021-4312-829A-F5A8FFD1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3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940B-B6B1-4BBC-93A3-745540D0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5649D-FB06-4A2B-9EF8-9B39B5FD3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7A283-9F60-49FC-AB9F-67972B70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8453C9-A2E6-4CC5-8BBB-7EC11579721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C5C6F-A61C-4B81-9515-AC3160F4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EBF51-87CE-461F-8D3F-BDED38B7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5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CDE52-6AA0-4084-A723-F3EB504FD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14D97-0050-41E0-B451-80F3A3FAB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1DD79-A681-4558-BFBC-702A2B3B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8453C9-A2E6-4CC5-8BBB-7EC11579721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47A6-B26C-4842-B01F-0EAA5766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D8EC9-8D9F-4169-B74C-C8857048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4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14CC-BDB1-4FD9-86D5-DC6CF6444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3F2E8-937B-4D99-A0D8-BED251FA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80934-122E-4E7A-85A3-EB534CB7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8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99D9D-D6ED-4BCD-AA21-DD201CD9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5A2E4-A603-4884-952D-154615B10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8054E-F99B-4FCF-A446-536616BF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8453C9-A2E6-4CC5-8BBB-7EC11579721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D52DC-B1B4-4348-94C4-F48F6778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377BD-C630-4FBD-90CD-A60076A89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63023-0414-4CB1-A060-AADE0A47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0E3E3-0234-4BFC-AEE9-6FB4A9D316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13036-CDFC-4EFE-9A12-6D9043FF0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1E5DA-5FC5-465D-A8A3-C0321F90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8453C9-A2E6-4CC5-8BBB-7EC11579721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9E791-0CE2-4DF4-9C30-3FC726431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2287B-1CAC-492C-A528-28404654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9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4B07-0806-4042-9331-DE0AE57AC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6429A-F9DC-4C21-B4E9-54ACCBBC7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86C45-FB64-45E4-B9AF-FF72D6AF1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66C17C-F12B-4AF4-8BAB-FF0B05A2B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C649F-4AC9-4146-9CB2-672E13EE0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D7F88-61C8-4BEA-8153-47A54023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8453C9-A2E6-4CC5-8BBB-7EC11579721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730D3F-1624-43FA-9D94-CBE47080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89996B-B517-43A3-9B75-19896F31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8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D258-E8E8-4727-916F-7CD657F9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D997A2-4990-4C31-9BFD-B7E1281F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8453C9-A2E6-4CC5-8BBB-7EC11579721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D12C7F-F0A0-4223-AFF5-9A80FC1E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620894-621E-4A1E-8DE1-61254A77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3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4E158-A0E4-4F55-8623-0E477480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8453C9-A2E6-4CC5-8BBB-7EC11579721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1635A-E26A-4C3D-AC68-E9E27FC6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E091E-FE6C-408D-B486-26E56D6BD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95C0-2936-4E3C-AFC0-07BC66BE2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EAF0D-AF69-4962-BBE2-ED79644D5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FF99B-A88A-4B7E-94B2-74D6B864F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553E0-1196-4734-A337-D647BAAF37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8453C9-A2E6-4CC5-8BBB-7EC11579721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3CE9F-76DF-4F70-A0D8-9DEB4E529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67181-6338-434A-895B-B7D2C6C6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0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6142-29F0-4041-8130-25719589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F9AA7B-7558-4446-A25B-D5668C3B7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9A5E7-1733-4E30-AD06-7A9357FF2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6D191-0868-4198-8E7E-59AD065C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8453C9-A2E6-4CC5-8BBB-7EC11579721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6D74A-03A9-45CB-AF44-A1CC1807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9580A-A9F2-4FCD-94FF-F2D0E67F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19D7C-1A5A-4F5B-B54F-9B38F37D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21" y="730915"/>
            <a:ext cx="10481255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BF87A-A4CD-4F85-BC45-9FE079AE6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843493"/>
            <a:ext cx="10888579" cy="464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DCD483-5FF6-46EB-A20F-99055E2A2A52}"/>
              </a:ext>
            </a:extLst>
          </p:cNvPr>
          <p:cNvSpPr/>
          <p:nvPr/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2323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ABAC7-D6BA-4A6A-A25C-C586C3C9D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04016" y="180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defRPr>
            </a:lvl1pPr>
          </a:lstStyle>
          <a:p>
            <a:fld id="{CE5B06C7-9096-49F1-8C8E-9299E622E55D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Image result for south bend flag">
            <a:extLst>
              <a:ext uri="{FF2B5EF4-FFF2-40B4-BE49-F238E27FC236}">
                <a16:creationId xmlns:a16="http://schemas.microsoft.com/office/drawing/2014/main" id="{2783B3FD-71C7-44CE-A164-E5A955B8C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7614" y="0"/>
            <a:ext cx="1144386" cy="68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421DC55-63DB-468C-B677-D4E9AFBE8D25}"/>
              </a:ext>
            </a:extLst>
          </p:cNvPr>
          <p:cNvSpPr txBox="1">
            <a:spLocks/>
          </p:cNvSpPr>
          <p:nvPr/>
        </p:nvSpPr>
        <p:spPr>
          <a:xfrm>
            <a:off x="36567" y="1720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Lato" panose="020F0502020204030203" pitchFamily="34" charset="0"/>
              </a:rPr>
              <a:t>CITY OF SOUTH BEND, IN</a:t>
            </a:r>
          </a:p>
        </p:txBody>
      </p:sp>
    </p:spTree>
    <p:extLst>
      <p:ext uri="{BB962C8B-B14F-4D97-AF65-F5344CB8AC3E}">
        <p14:creationId xmlns:p14="http://schemas.microsoft.com/office/powerpoint/2010/main" val="42607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ato" panose="020F050202020403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9DA3-13B1-4974-A745-DB0B7D72D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34" y="2457493"/>
            <a:ext cx="9703266" cy="1943014"/>
          </a:xfrm>
        </p:spPr>
        <p:txBody>
          <a:bodyPr>
            <a:normAutofit fontScale="90000"/>
          </a:bodyPr>
          <a:lstStyle/>
          <a:p>
            <a:r>
              <a:rPr lang="en-US" dirty="0"/>
              <a:t>Redevelopment Commission </a:t>
            </a:r>
            <a:br>
              <a:rPr lang="en-US" dirty="0"/>
            </a:br>
            <a:r>
              <a:rPr lang="en-US" dirty="0"/>
              <a:t>2021 Budget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B5608E-845E-41C0-A250-E62BA9412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3619"/>
            <a:ext cx="9144000" cy="1037005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Department of Community Investment</a:t>
            </a:r>
          </a:p>
          <a:p>
            <a:r>
              <a:rPr lang="en-US" i="1" dirty="0"/>
              <a:t>Redevelopment Funds</a:t>
            </a:r>
          </a:p>
          <a:p>
            <a:r>
              <a:rPr lang="en-US" i="1" dirty="0"/>
              <a:t>December 10, 2020</a:t>
            </a:r>
          </a:p>
        </p:txBody>
      </p:sp>
    </p:spTree>
    <p:extLst>
      <p:ext uri="{BB962C8B-B14F-4D97-AF65-F5344CB8AC3E}">
        <p14:creationId xmlns:p14="http://schemas.microsoft.com/office/powerpoint/2010/main" val="1694938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9CEC5-9C12-4CF0-BE8A-21A4BC728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8324" y="3260859"/>
            <a:ext cx="5335349" cy="1022082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2512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D3CED0-8747-4836-9A7C-EEAE81F66800}"/>
              </a:ext>
            </a:extLst>
          </p:cNvPr>
          <p:cNvSpPr/>
          <p:nvPr/>
        </p:nvSpPr>
        <p:spPr>
          <a:xfrm>
            <a:off x="0" y="662730"/>
            <a:ext cx="12192000" cy="6195270"/>
          </a:xfrm>
          <a:prstGeom prst="rect">
            <a:avLst/>
          </a:prstGeom>
          <a:solidFill>
            <a:srgbClr val="23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361C41-EAA1-49A5-AD4E-4C018807C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10" y="1468033"/>
            <a:ext cx="10481255" cy="10096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Community Investment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DAB3B-74EA-4B54-A02D-6910B6C57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710" y="2757748"/>
            <a:ext cx="10888579" cy="308307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To spur investment in a stronger South Bend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We accomplish this by: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Attracting &amp; retaining growing businesses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Connecting residents to economic opportunity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Planning for vibrant neighborhoods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8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6FC9-C3AB-4274-99A7-86C1712FB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Chart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5A5B054-1581-492A-958A-B23A352F18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335862"/>
              </p:ext>
            </p:extLst>
          </p:nvPr>
        </p:nvGraphicFramePr>
        <p:xfrm>
          <a:off x="465138" y="1843088"/>
          <a:ext cx="10888662" cy="4649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81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E0EF-0E38-4048-971D-C2D48DF3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Budget Goals: All DCI Funds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3B6DD-5671-44CE-85E2-73E52150B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1843493"/>
            <a:ext cx="11226670" cy="4649990"/>
          </a:xfrm>
        </p:spPr>
        <p:txBody>
          <a:bodyPr/>
          <a:lstStyle/>
          <a:p>
            <a:r>
              <a:rPr lang="en-US" dirty="0">
                <a:latin typeface="Lato" panose="020F0502020204030203"/>
              </a:rPr>
              <a:t>Increase investment opportunities in neighborhoods</a:t>
            </a:r>
          </a:p>
          <a:p>
            <a:r>
              <a:rPr lang="en-US" dirty="0">
                <a:latin typeface="Lato" panose="020F0502020204030203"/>
              </a:rPr>
              <a:t>Improve resident engagement and help build neighborhood capacity</a:t>
            </a:r>
          </a:p>
          <a:p>
            <a:r>
              <a:rPr lang="en-US" dirty="0">
                <a:latin typeface="Lato" panose="020F0502020204030203"/>
              </a:rPr>
              <a:t>Pursue development of affordable housing options</a:t>
            </a:r>
          </a:p>
          <a:p>
            <a:r>
              <a:rPr lang="en-US" dirty="0">
                <a:latin typeface="Lato" panose="020F0502020204030203"/>
              </a:rPr>
              <a:t>Achieve economic stability and improve standard of living</a:t>
            </a:r>
          </a:p>
          <a:p>
            <a:r>
              <a:rPr lang="en-US" dirty="0">
                <a:latin typeface="Lato" panose="020F0502020204030203"/>
              </a:rPr>
              <a:t>Support small business and entrepreneurs  </a:t>
            </a:r>
          </a:p>
          <a:p>
            <a:r>
              <a:rPr lang="en-US" dirty="0">
                <a:latin typeface="Lato" panose="020F0502020204030203"/>
              </a:rPr>
              <a:t>Streamline processes: business, neighborhoods, planning</a:t>
            </a:r>
          </a:p>
          <a:p>
            <a:endParaRPr lang="en-US" dirty="0">
              <a:latin typeface="Lato" panose="020F0502020204030203"/>
            </a:endParaRPr>
          </a:p>
          <a:p>
            <a:endParaRPr lang="en-US" dirty="0"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408332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6884-EAD3-4519-B230-E183F2348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Redevelopment Funds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F0F646-2800-4DAA-94DC-E6DB3665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1843493"/>
            <a:ext cx="10888579" cy="4649990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Lato" panose="020F0502020204030203"/>
              </a:rPr>
              <a:t>324 - River West TIF District</a:t>
            </a:r>
          </a:p>
          <a:p>
            <a:r>
              <a:rPr lang="en-US" sz="2400" i="1" dirty="0">
                <a:latin typeface="Lato" panose="020F0502020204030203"/>
              </a:rPr>
              <a:t>422 – West Washington TIF District</a:t>
            </a:r>
          </a:p>
          <a:p>
            <a:r>
              <a:rPr lang="en-US" sz="2400" i="1" dirty="0">
                <a:latin typeface="Lato" panose="020F0502020204030203"/>
              </a:rPr>
              <a:t>429, 436 – River East TIF District</a:t>
            </a:r>
          </a:p>
          <a:p>
            <a:r>
              <a:rPr lang="en-US" sz="2400" i="1" dirty="0">
                <a:latin typeface="Lato" panose="020F0502020204030203"/>
              </a:rPr>
              <a:t>430 – South Side TIF District</a:t>
            </a:r>
          </a:p>
          <a:p>
            <a:r>
              <a:rPr lang="en-US" sz="2400" i="1" dirty="0">
                <a:latin typeface="Lato" panose="020F0502020204030203"/>
              </a:rPr>
              <a:t>433 – Redevelopment Admin/Pokagon Fund</a:t>
            </a:r>
          </a:p>
          <a:p>
            <a:r>
              <a:rPr lang="en-US" sz="2400" i="1" dirty="0">
                <a:latin typeface="Lato" panose="020F0502020204030203"/>
              </a:rPr>
              <a:t>435 – Douglas Road TIF District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4174" t="7094" r="14747"/>
          <a:stretch/>
        </p:blipFill>
        <p:spPr>
          <a:xfrm>
            <a:off x="7248710" y="722822"/>
            <a:ext cx="4942703" cy="612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89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1C41-EAA1-49A5-AD4E-4C018807C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21" y="730915"/>
            <a:ext cx="10481255" cy="1009651"/>
          </a:xfrm>
        </p:spPr>
        <p:txBody>
          <a:bodyPr/>
          <a:lstStyle/>
          <a:p>
            <a:r>
              <a:rPr lang="en-US"/>
              <a:t>Overview of Redevelopment Funds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48342DA-AAE1-43CD-AA8C-D70F47064EC8}"/>
              </a:ext>
            </a:extLst>
          </p:cNvPr>
          <p:cNvGraphicFramePr>
            <a:graphicFrameLocks/>
          </p:cNvGraphicFramePr>
          <p:nvPr/>
        </p:nvGraphicFramePr>
        <p:xfrm>
          <a:off x="1462603" y="1561618"/>
          <a:ext cx="8680858" cy="5190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217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1C41-EAA1-49A5-AD4E-4C018807C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853" y="714730"/>
            <a:ext cx="10481255" cy="1009651"/>
          </a:xfrm>
        </p:spPr>
        <p:txBody>
          <a:bodyPr/>
          <a:lstStyle/>
          <a:p>
            <a:r>
              <a:rPr lang="en-US" dirty="0"/>
              <a:t>2021 Redevelopment Funds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EC6189-0FCF-4455-8894-2D7F5D0720FF}"/>
              </a:ext>
            </a:extLst>
          </p:cNvPr>
          <p:cNvGraphicFramePr>
            <a:graphicFrameLocks/>
          </p:cNvGraphicFramePr>
          <p:nvPr/>
        </p:nvGraphicFramePr>
        <p:xfrm>
          <a:off x="1106007" y="1825014"/>
          <a:ext cx="9696672" cy="479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5141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CD01F1-4D62-431E-A487-A29EC55A72BC}"/>
              </a:ext>
            </a:extLst>
          </p:cNvPr>
          <p:cNvSpPr txBox="1">
            <a:spLocks/>
          </p:cNvSpPr>
          <p:nvPr/>
        </p:nvSpPr>
        <p:spPr>
          <a:xfrm>
            <a:off x="228600" y="2369386"/>
            <a:ext cx="4662554" cy="2418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Build Reliable Infrastructure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$3M NW Industrial Center Access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$500K Phase III Erskine Drainage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$1.9M Prairie Water Main &amp; Other Water Infrastructure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$TBD Street Reconstruction Projects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200" dirty="0">
              <a:latin typeface="Lato" panose="020F050202020403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200" dirty="0">
              <a:latin typeface="Lato" panose="020F050202020403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200" dirty="0">
              <a:latin typeface="Lato" panose="020F050202020403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DCD01F1-4D62-431E-A487-A29EC55A72BC}"/>
              </a:ext>
            </a:extLst>
          </p:cNvPr>
          <p:cNvSpPr txBox="1">
            <a:spLocks/>
          </p:cNvSpPr>
          <p:nvPr/>
        </p:nvSpPr>
        <p:spPr>
          <a:xfrm>
            <a:off x="228599" y="4936656"/>
            <a:ext cx="4914901" cy="1740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     </a:t>
            </a: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Protect the Vulnerable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$1M Early Childhood Development Center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$TBD Homeless Weather Amnesty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CD01F1-4D62-431E-A487-A29EC55A72BC}"/>
              </a:ext>
            </a:extLst>
          </p:cNvPr>
          <p:cNvSpPr txBox="1">
            <a:spLocks/>
          </p:cNvSpPr>
          <p:nvPr/>
        </p:nvSpPr>
        <p:spPr>
          <a:xfrm>
            <a:off x="5562950" y="2380326"/>
            <a:ext cx="6199464" cy="3076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     </a:t>
            </a: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Rebuild Vibrant Neighborhoods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$2.9M West Side Main Streets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$900K </a:t>
            </a:r>
            <a:r>
              <a:rPr lang="en-US" sz="2200" dirty="0" err="1">
                <a:latin typeface="Lato" panose="020F0502020204030203" pitchFamily="34" charset="0"/>
              </a:rPr>
              <a:t>Lincolnway</a:t>
            </a:r>
            <a:r>
              <a:rPr lang="en-US" sz="2200" dirty="0">
                <a:latin typeface="Lato" panose="020F0502020204030203" pitchFamily="34" charset="0"/>
              </a:rPr>
              <a:t> West Homes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$2.3M SE Master Plan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$1M Miami Hills Rehabilitation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$250K Martin Luther King Center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$250K Streetscape @ La Casa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$1.3M My SB Parks &amp; Trails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$1.5M Coal Line Trail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latin typeface="Lato" panose="020F050202020403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     </a:t>
            </a: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Support Economic Recovery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Lato" panose="020F0502020204030203" pitchFamily="34" charset="0"/>
              </a:rPr>
              <a:t>$TBD Retention &amp; Expansion of Job Creators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B878B2-F58E-4557-B68B-DEB4ADA7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" y="726003"/>
            <a:ext cx="12183393" cy="80894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2021 TIF Projects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B907300-014D-465F-85A1-7AF8E6429136}"/>
              </a:ext>
            </a:extLst>
          </p:cNvPr>
          <p:cNvSpPr txBox="1">
            <a:spLocks/>
          </p:cNvSpPr>
          <p:nvPr/>
        </p:nvSpPr>
        <p:spPr>
          <a:xfrm>
            <a:off x="2902591" y="1401421"/>
            <a:ext cx="6199464" cy="9139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Lato" panose="020F0502020204030203" pitchFamily="34" charset="0"/>
              </a:rPr>
              <a:t>TIF available after debt service: $11.7 Million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Lato" panose="020F0502020204030203" pitchFamily="34" charset="0"/>
              </a:rPr>
              <a:t>$TIF needs: $13+ Million</a:t>
            </a:r>
            <a:endParaRPr lang="en-US" b="1" dirty="0">
              <a:latin typeface="Lato" panose="020F0502020204030203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98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CD01F1-4D62-431E-A487-A29EC55A72BC}"/>
              </a:ext>
            </a:extLst>
          </p:cNvPr>
          <p:cNvSpPr txBox="1">
            <a:spLocks/>
          </p:cNvSpPr>
          <p:nvPr/>
        </p:nvSpPr>
        <p:spPr>
          <a:xfrm>
            <a:off x="228599" y="2008382"/>
            <a:ext cx="11325225" cy="3492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u="sng" dirty="0">
                <a:latin typeface="Lato" panose="020F0502020204030203" pitchFamily="34" charset="0"/>
              </a:rPr>
              <a:t>Expand Access to Opportunity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Lato" panose="020F050202020403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Lato" panose="020F0502020204030203" pitchFamily="34" charset="0"/>
              </a:rPr>
              <a:t>$400k Non-traditional financial capital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Lato" panose="020F0502020204030203" pitchFamily="34" charset="0"/>
              </a:rPr>
              <a:t>$100k Responsive, neighborhood-based amenities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Lato" panose="020F0502020204030203" pitchFamily="34" charset="0"/>
              </a:rPr>
              <a:t>$100k Support the creation / growth of small businesses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Lato" panose="020F0502020204030203" pitchFamily="34" charset="0"/>
              </a:rPr>
              <a:t>$50k Affordable and reliable transportation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Lato" panose="020F0502020204030203" pitchFamily="34" charset="0"/>
              </a:rPr>
              <a:t>$200k Affordable high-quality childcare / pre-k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Lato" panose="020F0502020204030203" pitchFamily="34" charset="0"/>
              </a:rPr>
              <a:t>$50k Workforce training / education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Lato" panose="020F050202020403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Lato" panose="020F050202020403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latin typeface="Lato" panose="020F050202020403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B878B2-F58E-4557-B68B-DEB4ADA7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" y="877005"/>
            <a:ext cx="12183393" cy="80894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2021 Pokagon Funding Programmatic Areas</a:t>
            </a:r>
          </a:p>
        </p:txBody>
      </p:sp>
    </p:spTree>
    <p:extLst>
      <p:ext uri="{BB962C8B-B14F-4D97-AF65-F5344CB8AC3E}">
        <p14:creationId xmlns:p14="http://schemas.microsoft.com/office/powerpoint/2010/main" val="39844558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B35B7FA9-83D1-41E5-BB82-79924D0F2AEB}" vid="{6D0540A1-C74F-4301-9FE8-E15CD87C1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2374</TotalTime>
  <Words>395</Words>
  <Application>Microsoft Office PowerPoint</Application>
  <PresentationFormat>Widescreen</PresentationFormat>
  <Paragraphs>96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Lato</vt:lpstr>
      <vt:lpstr>Default Theme</vt:lpstr>
      <vt:lpstr>Redevelopment Commission  2021 Budget </vt:lpstr>
      <vt:lpstr>Community Investment Mission</vt:lpstr>
      <vt:lpstr>Organizational Chart</vt:lpstr>
      <vt:lpstr>2021 Budget Goals: All DCI Funds </vt:lpstr>
      <vt:lpstr>Redevelopment Funds</vt:lpstr>
      <vt:lpstr>Overview of Redevelopment Funds</vt:lpstr>
      <vt:lpstr>2021 Redevelopment Funds</vt:lpstr>
      <vt:lpstr>2021 TIF Projects</vt:lpstr>
      <vt:lpstr>2021 Pokagon Funding Programmatic Areas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Council  2020 Budget Hearings</dc:title>
  <dc:creator>Daniel Parker</dc:creator>
  <cp:lastModifiedBy>Mary Brazinsky</cp:lastModifiedBy>
  <cp:revision>44</cp:revision>
  <cp:lastPrinted>2019-09-18T19:19:02Z</cp:lastPrinted>
  <dcterms:created xsi:type="dcterms:W3CDTF">2019-06-29T15:37:09Z</dcterms:created>
  <dcterms:modified xsi:type="dcterms:W3CDTF">2020-12-09T14:58:47Z</dcterms:modified>
</cp:coreProperties>
</file>